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1500" y="-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000" b="1" i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3/6/2021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3/6/2021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3/6/2021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26462" y="109220"/>
            <a:ext cx="4891074" cy="6654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70877" y="1408648"/>
            <a:ext cx="3823970" cy="38550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1" i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3993" y="0"/>
                </a:lnTo>
                <a:lnTo>
                  <a:pt x="9143993" y="6857994"/>
                </a:lnTo>
                <a:lnTo>
                  <a:pt x="0" y="685799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47983" y="947420"/>
            <a:ext cx="549275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5" dirty="0"/>
              <a:t>Exploring </a:t>
            </a:r>
            <a:r>
              <a:rPr sz="4000" spc="175" dirty="0"/>
              <a:t>God’s</a:t>
            </a:r>
            <a:r>
              <a:rPr sz="4000" spc="-70" dirty="0"/>
              <a:t> </a:t>
            </a:r>
            <a:r>
              <a:rPr sz="4000" spc="-20" dirty="0"/>
              <a:t>Word</a:t>
            </a:r>
            <a:endParaRPr sz="4000"/>
          </a:p>
        </p:txBody>
      </p:sp>
      <p:sp>
        <p:nvSpPr>
          <p:cNvPr id="5" name="object 5"/>
          <p:cNvSpPr txBox="1"/>
          <p:nvPr/>
        </p:nvSpPr>
        <p:spPr>
          <a:xfrm>
            <a:off x="6022340" y="1785620"/>
            <a:ext cx="95758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3670" marR="5080" indent="-141605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Arial"/>
                <a:cs typeface="Arial"/>
              </a:rPr>
              <a:t>Home  Bible  </a:t>
            </a:r>
            <a:r>
              <a:rPr sz="2000" spc="-5" dirty="0">
                <a:latin typeface="Arial"/>
                <a:cs typeface="Arial"/>
              </a:rPr>
              <a:t>Study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93139" y="5741766"/>
            <a:ext cx="3050540" cy="516890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 indent="347345">
              <a:lnSpc>
                <a:spcPts val="1900"/>
              </a:lnSpc>
              <a:spcBef>
                <a:spcPts val="229"/>
              </a:spcBef>
            </a:pPr>
            <a:r>
              <a:rPr sz="1650" i="1" spc="60" dirty="0">
                <a:latin typeface="Arial"/>
                <a:cs typeface="Arial"/>
              </a:rPr>
              <a:t>“</a:t>
            </a:r>
            <a:r>
              <a:rPr sz="1600" i="1" spc="60" dirty="0">
                <a:latin typeface="Arial"/>
                <a:cs typeface="Arial"/>
              </a:rPr>
              <a:t>And </a:t>
            </a:r>
            <a:r>
              <a:rPr sz="1600" i="1" spc="-5" dirty="0">
                <a:latin typeface="Arial"/>
                <a:cs typeface="Arial"/>
              </a:rPr>
              <a:t>they </a:t>
            </a:r>
            <a:r>
              <a:rPr sz="1600" i="1" dirty="0">
                <a:latin typeface="Arial"/>
                <a:cs typeface="Arial"/>
              </a:rPr>
              <a:t>spake </a:t>
            </a:r>
            <a:r>
              <a:rPr sz="1600" i="1" spc="-5" dirty="0">
                <a:latin typeface="Arial"/>
                <a:cs typeface="Arial"/>
              </a:rPr>
              <a:t>unto </a:t>
            </a:r>
            <a:r>
              <a:rPr sz="1600" i="1" dirty="0">
                <a:latin typeface="Arial"/>
                <a:cs typeface="Arial"/>
              </a:rPr>
              <a:t>him</a:t>
            </a:r>
            <a:r>
              <a:rPr sz="1600" i="1" spc="-114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the  </a:t>
            </a:r>
            <a:r>
              <a:rPr sz="1600" i="1" dirty="0">
                <a:latin typeface="Arial"/>
                <a:cs typeface="Arial"/>
              </a:rPr>
              <a:t>word of </a:t>
            </a:r>
            <a:r>
              <a:rPr sz="1600" i="1" spc="-5" dirty="0">
                <a:latin typeface="Arial"/>
                <a:cs typeface="Arial"/>
              </a:rPr>
              <a:t>the </a:t>
            </a:r>
            <a:r>
              <a:rPr sz="1600" i="1" dirty="0">
                <a:latin typeface="Arial"/>
                <a:cs typeface="Arial"/>
              </a:rPr>
              <a:t>Lord, and </a:t>
            </a:r>
            <a:r>
              <a:rPr sz="1600" i="1" spc="-5" dirty="0">
                <a:latin typeface="Arial"/>
                <a:cs typeface="Arial"/>
              </a:rPr>
              <a:t>to </a:t>
            </a:r>
            <a:r>
              <a:rPr sz="1600" i="1" dirty="0">
                <a:latin typeface="Arial"/>
                <a:cs typeface="Arial"/>
              </a:rPr>
              <a:t>all</a:t>
            </a:r>
            <a:r>
              <a:rPr sz="1600" i="1" spc="-4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that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93139" y="6224366"/>
            <a:ext cx="1765300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i="1" dirty="0">
                <a:latin typeface="Arial"/>
                <a:cs typeface="Arial"/>
              </a:rPr>
              <a:t>were in his</a:t>
            </a:r>
            <a:r>
              <a:rPr sz="1600" i="1" spc="-100" dirty="0">
                <a:latin typeface="Arial"/>
                <a:cs typeface="Arial"/>
              </a:rPr>
              <a:t> </a:t>
            </a:r>
            <a:r>
              <a:rPr sz="1600" i="1" spc="35" dirty="0">
                <a:latin typeface="Arial"/>
                <a:cs typeface="Arial"/>
              </a:rPr>
              <a:t>house.</a:t>
            </a:r>
            <a:r>
              <a:rPr sz="1650" i="1" spc="35" dirty="0">
                <a:latin typeface="Arial"/>
                <a:cs typeface="Arial"/>
              </a:rPr>
              <a:t>”</a:t>
            </a:r>
            <a:endParaRPr sz="16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121698" y="6256020"/>
            <a:ext cx="91503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i="1" dirty="0">
                <a:latin typeface="Arial"/>
                <a:cs typeface="Arial"/>
              </a:rPr>
              <a:t>Acts</a:t>
            </a:r>
            <a:r>
              <a:rPr sz="1400" b="1" i="1" spc="-80" dirty="0">
                <a:latin typeface="Arial"/>
                <a:cs typeface="Arial"/>
              </a:rPr>
              <a:t> </a:t>
            </a:r>
            <a:r>
              <a:rPr sz="1400" b="1" i="1" dirty="0">
                <a:latin typeface="Arial"/>
                <a:cs typeface="Arial"/>
              </a:rPr>
              <a:t>16:32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36540" y="5741766"/>
            <a:ext cx="3234055" cy="516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964"/>
              </a:lnSpc>
              <a:spcBef>
                <a:spcPts val="100"/>
              </a:spcBef>
            </a:pPr>
            <a:r>
              <a:rPr sz="1650" i="1" spc="40" dirty="0">
                <a:latin typeface="Arial"/>
                <a:cs typeface="Arial"/>
              </a:rPr>
              <a:t>“</a:t>
            </a:r>
            <a:r>
              <a:rPr sz="1600" i="1" spc="40" dirty="0">
                <a:latin typeface="Arial"/>
                <a:cs typeface="Arial"/>
              </a:rPr>
              <a:t>…they </a:t>
            </a:r>
            <a:r>
              <a:rPr sz="1600" i="1" dirty="0">
                <a:latin typeface="Arial"/>
                <a:cs typeface="Arial"/>
              </a:rPr>
              <a:t>received </a:t>
            </a:r>
            <a:r>
              <a:rPr sz="1600" i="1" spc="-5" dirty="0">
                <a:latin typeface="Arial"/>
                <a:cs typeface="Arial"/>
              </a:rPr>
              <a:t>the </a:t>
            </a:r>
            <a:r>
              <a:rPr sz="1600" i="1" dirty="0">
                <a:latin typeface="Arial"/>
                <a:cs typeface="Arial"/>
              </a:rPr>
              <a:t>word</a:t>
            </a:r>
            <a:r>
              <a:rPr sz="1600" i="1" spc="-6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with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905"/>
              </a:lnSpc>
            </a:pPr>
            <a:r>
              <a:rPr sz="1600" i="1" dirty="0">
                <a:latin typeface="Arial"/>
                <a:cs typeface="Arial"/>
              </a:rPr>
              <a:t>all readiness of mind, and</a:t>
            </a:r>
            <a:r>
              <a:rPr sz="1600" i="1" spc="-110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searched</a:t>
            </a:r>
            <a:endParaRPr sz="16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36540" y="6224366"/>
            <a:ext cx="2024380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i="1" spc="-5" dirty="0">
                <a:latin typeface="Arial"/>
                <a:cs typeface="Arial"/>
              </a:rPr>
              <a:t>the scriptures</a:t>
            </a:r>
            <a:r>
              <a:rPr sz="1600" i="1" spc="-40" dirty="0">
                <a:latin typeface="Arial"/>
                <a:cs typeface="Arial"/>
              </a:rPr>
              <a:t> </a:t>
            </a:r>
            <a:r>
              <a:rPr sz="1600" i="1" spc="35" dirty="0">
                <a:latin typeface="Arial"/>
                <a:cs typeface="Arial"/>
              </a:rPr>
              <a:t>daily…</a:t>
            </a:r>
            <a:r>
              <a:rPr sz="1650" i="1" spc="35" dirty="0">
                <a:latin typeface="Arial"/>
                <a:cs typeface="Arial"/>
              </a:rPr>
              <a:t>”</a:t>
            </a:r>
            <a:endParaRPr sz="16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715453" y="6256020"/>
            <a:ext cx="90233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i="1" dirty="0">
                <a:latin typeface="Arial"/>
                <a:cs typeface="Arial"/>
              </a:rPr>
              <a:t>Acts</a:t>
            </a:r>
            <a:r>
              <a:rPr sz="1400" b="1" i="1" spc="-65" dirty="0">
                <a:latin typeface="Arial"/>
                <a:cs typeface="Arial"/>
              </a:rPr>
              <a:t> </a:t>
            </a:r>
            <a:r>
              <a:rPr sz="1400" b="1" i="1" spc="-25" dirty="0">
                <a:latin typeface="Arial"/>
                <a:cs typeface="Arial"/>
              </a:rPr>
              <a:t>17:11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3993" y="0"/>
                </a:lnTo>
                <a:lnTo>
                  <a:pt x="9143993" y="6857994"/>
                </a:lnTo>
                <a:lnTo>
                  <a:pt x="0" y="685799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795327" y="1603520"/>
            <a:ext cx="2269490" cy="153098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25400" indent="228600">
              <a:lnSpc>
                <a:spcPts val="1300"/>
              </a:lnSpc>
              <a:spcBef>
                <a:spcPts val="190"/>
              </a:spcBef>
            </a:pPr>
            <a:r>
              <a:rPr sz="1100" b="1" i="1" dirty="0">
                <a:latin typeface="Arial"/>
                <a:cs typeface="Arial"/>
              </a:rPr>
              <a:t>“And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LORD said, My</a:t>
            </a:r>
            <a:r>
              <a:rPr sz="1100" b="1" i="1" spc="-9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spirit  shall not always strive with  man…</a:t>
            </a:r>
            <a:endParaRPr sz="1100">
              <a:latin typeface="Arial"/>
              <a:cs typeface="Arial"/>
            </a:endParaRPr>
          </a:p>
          <a:p>
            <a:pPr marL="12700" marR="5080" indent="222885">
              <a:lnSpc>
                <a:spcPts val="1300"/>
              </a:lnSpc>
            </a:pPr>
            <a:r>
              <a:rPr sz="1100" b="1" i="1" dirty="0">
                <a:latin typeface="Arial"/>
                <a:cs typeface="Arial"/>
              </a:rPr>
              <a:t>And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LORD said, I will  destroy man whom I have</a:t>
            </a:r>
            <a:r>
              <a:rPr sz="1100" b="1" i="1" spc="-11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created</a:t>
            </a:r>
            <a:endParaRPr sz="1100">
              <a:latin typeface="Arial"/>
              <a:cs typeface="Arial"/>
            </a:endParaRPr>
          </a:p>
          <a:p>
            <a:pPr marL="12700" marR="36195">
              <a:lnSpc>
                <a:spcPts val="1300"/>
              </a:lnSpc>
              <a:spcBef>
                <a:spcPts val="100"/>
              </a:spcBef>
            </a:pPr>
            <a:r>
              <a:rPr sz="1100" b="1" i="1" dirty="0">
                <a:latin typeface="Arial"/>
                <a:cs typeface="Arial"/>
              </a:rPr>
              <a:t>from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face of </a:t>
            </a:r>
            <a:r>
              <a:rPr sz="1100" b="1" i="1" spc="-5" dirty="0">
                <a:latin typeface="Arial"/>
                <a:cs typeface="Arial"/>
              </a:rPr>
              <a:t>the earth; </a:t>
            </a:r>
            <a:r>
              <a:rPr sz="1100" b="1" i="1" dirty="0">
                <a:latin typeface="Arial"/>
                <a:cs typeface="Arial"/>
              </a:rPr>
              <a:t>both  man, and beast, and </a:t>
            </a:r>
            <a:r>
              <a:rPr sz="1100" b="1" i="1" spc="-5" dirty="0">
                <a:latin typeface="Arial"/>
                <a:cs typeface="Arial"/>
              </a:rPr>
              <a:t>the</a:t>
            </a:r>
            <a:r>
              <a:rPr sz="1100" b="1" i="1" spc="-11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creeping  </a:t>
            </a:r>
            <a:r>
              <a:rPr sz="1100" b="1" i="1" spc="-5" dirty="0">
                <a:latin typeface="Arial"/>
                <a:cs typeface="Arial"/>
              </a:rPr>
              <a:t>thing, </a:t>
            </a:r>
            <a:r>
              <a:rPr sz="1100" b="1" i="1" dirty="0">
                <a:latin typeface="Arial"/>
                <a:cs typeface="Arial"/>
              </a:rPr>
              <a:t>and </a:t>
            </a:r>
            <a:r>
              <a:rPr sz="1100" b="1" i="1" spc="-5" dirty="0">
                <a:latin typeface="Arial"/>
                <a:cs typeface="Arial"/>
              </a:rPr>
              <a:t>the fowls </a:t>
            </a:r>
            <a:r>
              <a:rPr sz="1100" b="1" i="1" dirty="0">
                <a:latin typeface="Arial"/>
                <a:cs typeface="Arial"/>
              </a:rPr>
              <a:t>of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air; </a:t>
            </a:r>
            <a:r>
              <a:rPr sz="1100" b="1" i="1" spc="-5" dirty="0">
                <a:latin typeface="Arial"/>
                <a:cs typeface="Arial"/>
              </a:rPr>
              <a:t>for  </a:t>
            </a:r>
            <a:r>
              <a:rPr sz="1100" b="1" i="1" dirty="0">
                <a:latin typeface="Arial"/>
                <a:cs typeface="Arial"/>
              </a:rPr>
              <a:t>it repenteth me </a:t>
            </a:r>
            <a:r>
              <a:rPr sz="1100" b="1" i="1" spc="-5" dirty="0">
                <a:latin typeface="Arial"/>
                <a:cs typeface="Arial"/>
              </a:rPr>
              <a:t>that </a:t>
            </a:r>
            <a:r>
              <a:rPr sz="1100" b="1" i="1" dirty="0">
                <a:latin typeface="Arial"/>
                <a:cs typeface="Arial"/>
              </a:rPr>
              <a:t>I have</a:t>
            </a:r>
            <a:r>
              <a:rPr sz="1100" b="1" i="1" spc="-7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made</a:t>
            </a:r>
            <a:endParaRPr sz="11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795327" y="3102120"/>
            <a:ext cx="467995" cy="1987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00" b="1" i="1" dirty="0">
                <a:latin typeface="Arial"/>
                <a:cs typeface="Arial"/>
              </a:rPr>
              <a:t>t</a:t>
            </a:r>
            <a:r>
              <a:rPr sz="1100" b="1" i="1" spc="-5" dirty="0">
                <a:latin typeface="Arial"/>
                <a:cs typeface="Arial"/>
              </a:rPr>
              <a:t>h</a:t>
            </a:r>
            <a:r>
              <a:rPr sz="1100" b="1" i="1" dirty="0">
                <a:latin typeface="Arial"/>
                <a:cs typeface="Arial"/>
              </a:rPr>
              <a:t>em.”</a:t>
            </a:r>
            <a:endParaRPr sz="11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125665" y="3119120"/>
            <a:ext cx="8801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"/>
                <a:cs typeface="Arial"/>
              </a:rPr>
              <a:t>Genesis 6:3,</a:t>
            </a:r>
            <a:r>
              <a:rPr sz="1000" b="1" spc="-9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7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25100" y="110807"/>
            <a:ext cx="829627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08710" algn="l"/>
                <a:tab pos="3864610" algn="l"/>
                <a:tab pos="5702300" algn="l"/>
              </a:tabLst>
            </a:pPr>
            <a:r>
              <a:rPr spc="-5" dirty="0"/>
              <a:t>Th</a:t>
            </a:r>
            <a:r>
              <a:rPr dirty="0"/>
              <a:t>e	R</a:t>
            </a:r>
            <a:r>
              <a:rPr spc="-5" dirty="0"/>
              <a:t>igh</a:t>
            </a:r>
            <a:r>
              <a:rPr dirty="0"/>
              <a:t>te</a:t>
            </a:r>
            <a:r>
              <a:rPr spc="-5" dirty="0"/>
              <a:t>ou</a:t>
            </a:r>
            <a:r>
              <a:rPr dirty="0"/>
              <a:t>s	</a:t>
            </a:r>
            <a:r>
              <a:rPr spc="-5" dirty="0"/>
              <a:t>F</a:t>
            </a:r>
            <a:r>
              <a:rPr dirty="0"/>
              <a:t>am</a:t>
            </a:r>
            <a:r>
              <a:rPr spc="-5" dirty="0"/>
              <a:t>il</a:t>
            </a:r>
            <a:r>
              <a:rPr dirty="0"/>
              <a:t>y	Preserved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85102" y="1491932"/>
            <a:ext cx="1609090" cy="411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39"/>
              </a:lnSpc>
              <a:spcBef>
                <a:spcPts val="100"/>
              </a:spcBef>
            </a:pPr>
            <a:r>
              <a:rPr sz="1400" b="1" spc="-5" dirty="0">
                <a:latin typeface="Arial"/>
                <a:cs typeface="Arial"/>
              </a:rPr>
              <a:t>Building of the</a:t>
            </a:r>
            <a:r>
              <a:rPr sz="1400" b="1" spc="-11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Ark</a:t>
            </a:r>
            <a:endParaRPr sz="1400">
              <a:latin typeface="Arial"/>
              <a:cs typeface="Arial"/>
            </a:endParaRPr>
          </a:p>
          <a:p>
            <a:pPr marL="274955">
              <a:lnSpc>
                <a:spcPts val="1400"/>
              </a:lnSpc>
            </a:pPr>
            <a:r>
              <a:rPr sz="1200" b="1" dirty="0">
                <a:latin typeface="Arial"/>
                <a:cs typeface="Arial"/>
              </a:rPr>
              <a:t>Genesis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6:14-16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660379" y="3779520"/>
            <a:ext cx="1082040" cy="8661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35255" marR="127635" algn="ctr">
              <a:lnSpc>
                <a:spcPct val="98200"/>
              </a:lnSpc>
              <a:spcBef>
                <a:spcPts val="130"/>
              </a:spcBef>
            </a:pPr>
            <a:r>
              <a:rPr sz="1400" b="1" dirty="0">
                <a:latin typeface="Arial"/>
                <a:cs typeface="Arial"/>
              </a:rPr>
              <a:t>C</a:t>
            </a:r>
            <a:r>
              <a:rPr sz="1400" b="1" spc="-5" dirty="0">
                <a:latin typeface="Arial"/>
                <a:cs typeface="Arial"/>
              </a:rPr>
              <a:t>o</a:t>
            </a:r>
            <a:r>
              <a:rPr sz="1400" b="1" dirty="0">
                <a:latin typeface="Arial"/>
                <a:cs typeface="Arial"/>
              </a:rPr>
              <a:t>ve</a:t>
            </a:r>
            <a:r>
              <a:rPr sz="1400" b="1" spc="-5" dirty="0">
                <a:latin typeface="Arial"/>
                <a:cs typeface="Arial"/>
              </a:rPr>
              <a:t>n</a:t>
            </a:r>
            <a:r>
              <a:rPr sz="1400" b="1" dirty="0">
                <a:latin typeface="Arial"/>
                <a:cs typeface="Arial"/>
              </a:rPr>
              <a:t>a</a:t>
            </a:r>
            <a:r>
              <a:rPr sz="1400" b="1" spc="-5" dirty="0">
                <a:latin typeface="Arial"/>
                <a:cs typeface="Arial"/>
              </a:rPr>
              <a:t>n</a:t>
            </a:r>
            <a:r>
              <a:rPr sz="1400" b="1" dirty="0">
                <a:latin typeface="Arial"/>
                <a:cs typeface="Arial"/>
              </a:rPr>
              <a:t>t  </a:t>
            </a:r>
            <a:r>
              <a:rPr sz="1400" b="1" spc="-5" dirty="0">
                <a:latin typeface="Arial"/>
                <a:cs typeface="Arial"/>
              </a:rPr>
              <a:t>of the  Rainbow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sz="1100" b="1" dirty="0">
                <a:latin typeface="Arial"/>
                <a:cs typeface="Arial"/>
              </a:rPr>
              <a:t>Genesis</a:t>
            </a:r>
            <a:r>
              <a:rPr sz="1100" b="1" spc="-75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9:11-13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328977" y="5000307"/>
            <a:ext cx="476884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i="1" dirty="0">
                <a:latin typeface="Arial"/>
                <a:cs typeface="Arial"/>
              </a:rPr>
              <a:t>Promise</a:t>
            </a:r>
            <a:endParaRPr sz="9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35940" y="3184207"/>
            <a:ext cx="1112520" cy="130556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210185" marR="5080" indent="-198120">
              <a:lnSpc>
                <a:spcPts val="1600"/>
              </a:lnSpc>
              <a:spcBef>
                <a:spcPts val="219"/>
              </a:spcBef>
            </a:pPr>
            <a:r>
              <a:rPr sz="1400" b="1" dirty="0">
                <a:latin typeface="Arial"/>
                <a:cs typeface="Arial"/>
              </a:rPr>
              <a:t>Ark</a:t>
            </a:r>
            <a:r>
              <a:rPr sz="1400" b="1" spc="-7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Features  </a:t>
            </a:r>
            <a:r>
              <a:rPr sz="1400" b="1" dirty="0">
                <a:latin typeface="Arial"/>
                <a:cs typeface="Arial"/>
              </a:rPr>
              <a:t>1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Door</a:t>
            </a:r>
            <a:endParaRPr sz="1400">
              <a:latin typeface="Arial"/>
              <a:cs typeface="Arial"/>
            </a:endParaRPr>
          </a:p>
          <a:p>
            <a:pPr marL="210185">
              <a:lnSpc>
                <a:spcPts val="1660"/>
              </a:lnSpc>
            </a:pPr>
            <a:r>
              <a:rPr sz="1400" b="1" dirty="0">
                <a:latin typeface="Arial"/>
                <a:cs typeface="Arial"/>
              </a:rPr>
              <a:t>3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Floors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400" b="1" dirty="0">
                <a:latin typeface="Arial"/>
                <a:cs typeface="Arial"/>
              </a:rPr>
              <a:t>450 </a:t>
            </a:r>
            <a:r>
              <a:rPr sz="1400" b="1" spc="-5" dirty="0">
                <a:latin typeface="Arial"/>
                <a:cs typeface="Arial"/>
              </a:rPr>
              <a:t>Ft.</a:t>
            </a:r>
            <a:r>
              <a:rPr sz="1400" b="1" spc="-6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Long</a:t>
            </a:r>
            <a:endParaRPr sz="1400">
              <a:latin typeface="Arial"/>
              <a:cs typeface="Arial"/>
            </a:endParaRPr>
          </a:p>
          <a:p>
            <a:pPr marL="111125">
              <a:lnSpc>
                <a:spcPct val="100000"/>
              </a:lnSpc>
              <a:spcBef>
                <a:spcPts val="20"/>
              </a:spcBef>
            </a:pPr>
            <a:r>
              <a:rPr sz="1400" b="1" dirty="0">
                <a:latin typeface="Arial"/>
                <a:cs typeface="Arial"/>
              </a:rPr>
              <a:t>45 </a:t>
            </a:r>
            <a:r>
              <a:rPr sz="1400" b="1" spc="-5" dirty="0">
                <a:latin typeface="Arial"/>
                <a:cs typeface="Arial"/>
              </a:rPr>
              <a:t>Ft.</a:t>
            </a:r>
            <a:r>
              <a:rPr sz="1400" b="1" spc="-4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High</a:t>
            </a:r>
            <a:endParaRPr sz="1400">
              <a:latin typeface="Arial"/>
              <a:cs typeface="Arial"/>
            </a:endParaRPr>
          </a:p>
          <a:p>
            <a:pPr marL="111125">
              <a:lnSpc>
                <a:spcPct val="100000"/>
              </a:lnSpc>
              <a:spcBef>
                <a:spcPts val="20"/>
              </a:spcBef>
            </a:pPr>
            <a:r>
              <a:rPr sz="1400" b="1" dirty="0">
                <a:latin typeface="Arial"/>
                <a:cs typeface="Arial"/>
              </a:rPr>
              <a:t>75 </a:t>
            </a:r>
            <a:r>
              <a:rPr sz="1400" b="1" spc="-5" dirty="0">
                <a:latin typeface="Arial"/>
                <a:cs typeface="Arial"/>
              </a:rPr>
              <a:t>Ft.</a:t>
            </a:r>
            <a:r>
              <a:rPr sz="1400" b="1" spc="-6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Wide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08952" y="5756420"/>
            <a:ext cx="2315210" cy="69278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 indent="228600">
              <a:lnSpc>
                <a:spcPts val="1300"/>
              </a:lnSpc>
              <a:spcBef>
                <a:spcPts val="190"/>
              </a:spcBef>
            </a:pPr>
            <a:r>
              <a:rPr sz="1100" b="1" i="1" dirty="0">
                <a:latin typeface="Arial"/>
                <a:cs typeface="Arial"/>
              </a:rPr>
              <a:t>“And spared not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old world,  but saved Noah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eighth</a:t>
            </a:r>
            <a:r>
              <a:rPr sz="1100" b="1" i="1" spc="-10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person,  a preacher of righteousness,  bringing in </a:t>
            </a:r>
            <a:r>
              <a:rPr sz="1100" b="1" i="1" spc="-5" dirty="0">
                <a:latin typeface="Arial"/>
                <a:cs typeface="Arial"/>
              </a:rPr>
              <a:t>the flood </a:t>
            </a:r>
            <a:r>
              <a:rPr sz="1100" b="1" i="1" dirty="0">
                <a:latin typeface="Arial"/>
                <a:cs typeface="Arial"/>
              </a:rPr>
              <a:t>upon</a:t>
            </a:r>
            <a:r>
              <a:rPr sz="1100" b="1" i="1" spc="-35" dirty="0">
                <a:latin typeface="Arial"/>
                <a:cs typeface="Arial"/>
              </a:rPr>
              <a:t> </a:t>
            </a:r>
            <a:r>
              <a:rPr sz="1100" b="1" i="1" spc="-5" dirty="0">
                <a:latin typeface="Arial"/>
                <a:cs typeface="Arial"/>
              </a:rPr>
              <a:t>the</a:t>
            </a:r>
            <a:endParaRPr sz="11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08952" y="6416820"/>
            <a:ext cx="1502410" cy="1987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00" b="1" i="1" dirty="0">
                <a:latin typeface="Arial"/>
                <a:cs typeface="Arial"/>
              </a:rPr>
              <a:t>world of </a:t>
            </a:r>
            <a:r>
              <a:rPr sz="1100" b="1" i="1" spc="-5" dirty="0">
                <a:latin typeface="Arial"/>
                <a:cs typeface="Arial"/>
              </a:rPr>
              <a:t>the</a:t>
            </a:r>
            <a:r>
              <a:rPr sz="1100" b="1" i="1" spc="-90" dirty="0">
                <a:latin typeface="Arial"/>
                <a:cs typeface="Arial"/>
              </a:rPr>
              <a:t> </a:t>
            </a:r>
            <a:r>
              <a:rPr sz="1100" b="1" i="1" spc="-5" dirty="0">
                <a:latin typeface="Arial"/>
                <a:cs typeface="Arial"/>
              </a:rPr>
              <a:t>ungodly.”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167001" y="6433820"/>
            <a:ext cx="66802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"/>
                <a:cs typeface="Arial"/>
              </a:rPr>
              <a:t>II Peter</a:t>
            </a:r>
            <a:r>
              <a:rPr sz="1000" b="1" spc="-9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2:5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3993" y="0"/>
                </a:lnTo>
                <a:lnTo>
                  <a:pt x="9143993" y="6857994"/>
                </a:lnTo>
                <a:lnTo>
                  <a:pt x="0" y="685799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456218" y="110807"/>
            <a:ext cx="423354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Mankind</a:t>
            </a:r>
            <a:r>
              <a:rPr spc="-65" dirty="0"/>
              <a:t> </a:t>
            </a:r>
            <a:r>
              <a:rPr spc="-5" dirty="0"/>
              <a:t>Judged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05765" y="2134136"/>
            <a:ext cx="2296795" cy="42976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126364" indent="172720">
              <a:lnSpc>
                <a:spcPct val="100000"/>
              </a:lnSpc>
              <a:spcBef>
                <a:spcPts val="130"/>
              </a:spcBef>
            </a:pPr>
            <a:r>
              <a:rPr sz="1000" b="1" i="1" dirty="0">
                <a:latin typeface="Arial"/>
                <a:cs typeface="Arial"/>
              </a:rPr>
              <a:t>“But as </a:t>
            </a:r>
            <a:r>
              <a:rPr sz="1000" b="1" i="1" spc="-5" dirty="0">
                <a:latin typeface="Arial"/>
                <a:cs typeface="Arial"/>
              </a:rPr>
              <a:t>the </a:t>
            </a:r>
            <a:r>
              <a:rPr sz="1000" b="1" i="1" dirty="0">
                <a:latin typeface="Arial"/>
                <a:cs typeface="Arial"/>
              </a:rPr>
              <a:t>days of Noe were,</a:t>
            </a:r>
            <a:r>
              <a:rPr sz="1000" b="1" i="1" spc="-90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so  </a:t>
            </a:r>
            <a:r>
              <a:rPr sz="1000" b="1" i="1" dirty="0">
                <a:latin typeface="Arial"/>
                <a:cs typeface="Arial"/>
              </a:rPr>
              <a:t>shall also </a:t>
            </a:r>
            <a:r>
              <a:rPr sz="1000" b="1" i="1" spc="-5" dirty="0">
                <a:latin typeface="Arial"/>
                <a:cs typeface="Arial"/>
              </a:rPr>
              <a:t>the </a:t>
            </a:r>
            <a:r>
              <a:rPr sz="1000" b="1" i="1" dirty="0">
                <a:latin typeface="Arial"/>
                <a:cs typeface="Arial"/>
              </a:rPr>
              <a:t>coming of </a:t>
            </a:r>
            <a:r>
              <a:rPr sz="1000" b="1" i="1" spc="-5" dirty="0">
                <a:latin typeface="Arial"/>
                <a:cs typeface="Arial"/>
              </a:rPr>
              <a:t>the Son </a:t>
            </a:r>
            <a:r>
              <a:rPr sz="1000" b="1" i="1" dirty="0">
                <a:latin typeface="Arial"/>
                <a:cs typeface="Arial"/>
              </a:rPr>
              <a:t>of  </a:t>
            </a:r>
            <a:r>
              <a:rPr sz="1000" b="1" i="1" spc="-5" dirty="0">
                <a:latin typeface="Arial"/>
                <a:cs typeface="Arial"/>
              </a:rPr>
              <a:t>man </a:t>
            </a:r>
            <a:r>
              <a:rPr sz="1000" b="1" i="1" dirty="0">
                <a:latin typeface="Arial"/>
                <a:cs typeface="Arial"/>
              </a:rPr>
              <a:t>be.</a:t>
            </a:r>
            <a:endParaRPr sz="1000">
              <a:latin typeface="Arial"/>
              <a:cs typeface="Arial"/>
            </a:endParaRPr>
          </a:p>
          <a:p>
            <a:pPr marL="12700" marR="6350" indent="172720">
              <a:lnSpc>
                <a:spcPct val="100000"/>
              </a:lnSpc>
              <a:spcBef>
                <a:spcPts val="100"/>
              </a:spcBef>
            </a:pPr>
            <a:r>
              <a:rPr sz="1000" b="1" i="1" dirty="0">
                <a:latin typeface="Arial"/>
                <a:cs typeface="Arial"/>
              </a:rPr>
              <a:t>For as in </a:t>
            </a:r>
            <a:r>
              <a:rPr sz="1000" b="1" i="1" spc="-5" dirty="0">
                <a:latin typeface="Arial"/>
                <a:cs typeface="Arial"/>
              </a:rPr>
              <a:t>the </a:t>
            </a:r>
            <a:r>
              <a:rPr sz="1000" b="1" i="1" dirty="0">
                <a:latin typeface="Arial"/>
                <a:cs typeface="Arial"/>
              </a:rPr>
              <a:t>days </a:t>
            </a:r>
            <a:r>
              <a:rPr sz="1000" b="1" i="1" spc="-5" dirty="0">
                <a:latin typeface="Arial"/>
                <a:cs typeface="Arial"/>
              </a:rPr>
              <a:t>that </a:t>
            </a:r>
            <a:r>
              <a:rPr sz="1000" b="1" i="1" dirty="0">
                <a:latin typeface="Arial"/>
                <a:cs typeface="Arial"/>
              </a:rPr>
              <a:t>were</a:t>
            </a:r>
            <a:r>
              <a:rPr sz="1000" b="1" i="1" spc="-45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before  the flood they </a:t>
            </a:r>
            <a:r>
              <a:rPr sz="1000" b="1" i="1" dirty="0">
                <a:latin typeface="Arial"/>
                <a:cs typeface="Arial"/>
              </a:rPr>
              <a:t>were </a:t>
            </a:r>
            <a:r>
              <a:rPr sz="1000" b="1" i="1" spc="-5" dirty="0">
                <a:latin typeface="Arial"/>
                <a:cs typeface="Arial"/>
              </a:rPr>
              <a:t>eating </a:t>
            </a:r>
            <a:r>
              <a:rPr sz="1000" b="1" i="1" dirty="0">
                <a:latin typeface="Arial"/>
                <a:cs typeface="Arial"/>
              </a:rPr>
              <a:t>and  drinking, </a:t>
            </a:r>
            <a:r>
              <a:rPr sz="1000" b="1" i="1" spc="-5" dirty="0">
                <a:latin typeface="Arial"/>
                <a:cs typeface="Arial"/>
              </a:rPr>
              <a:t>marrying and </a:t>
            </a:r>
            <a:r>
              <a:rPr sz="1000" b="1" i="1" dirty="0">
                <a:latin typeface="Arial"/>
                <a:cs typeface="Arial"/>
              </a:rPr>
              <a:t>giving in  marriage, </a:t>
            </a:r>
            <a:r>
              <a:rPr sz="1000" b="1" i="1" spc="-5" dirty="0">
                <a:latin typeface="Arial"/>
                <a:cs typeface="Arial"/>
              </a:rPr>
              <a:t>until the </a:t>
            </a:r>
            <a:r>
              <a:rPr sz="1000" b="1" i="1" dirty="0">
                <a:latin typeface="Arial"/>
                <a:cs typeface="Arial"/>
              </a:rPr>
              <a:t>day </a:t>
            </a:r>
            <a:r>
              <a:rPr sz="1000" b="1" i="1" spc="-5" dirty="0">
                <a:latin typeface="Arial"/>
                <a:cs typeface="Arial"/>
              </a:rPr>
              <a:t>that </a:t>
            </a:r>
            <a:r>
              <a:rPr sz="1000" b="1" i="1" dirty="0">
                <a:latin typeface="Arial"/>
                <a:cs typeface="Arial"/>
              </a:rPr>
              <a:t>Noe  entered into </a:t>
            </a:r>
            <a:r>
              <a:rPr sz="1000" b="1" i="1" spc="-5" dirty="0">
                <a:latin typeface="Arial"/>
                <a:cs typeface="Arial"/>
              </a:rPr>
              <a:t>the</a:t>
            </a:r>
            <a:r>
              <a:rPr sz="1000" b="1" i="1" spc="-20" dirty="0">
                <a:latin typeface="Arial"/>
                <a:cs typeface="Arial"/>
              </a:rPr>
              <a:t> </a:t>
            </a:r>
            <a:r>
              <a:rPr sz="1000" b="1" i="1" dirty="0">
                <a:latin typeface="Arial"/>
                <a:cs typeface="Arial"/>
              </a:rPr>
              <a:t>ark,</a:t>
            </a:r>
            <a:endParaRPr sz="1000">
              <a:latin typeface="Arial"/>
              <a:cs typeface="Arial"/>
            </a:endParaRPr>
          </a:p>
          <a:p>
            <a:pPr marL="12700" marR="5080" indent="168275">
              <a:lnSpc>
                <a:spcPct val="100000"/>
              </a:lnSpc>
              <a:spcBef>
                <a:spcPts val="200"/>
              </a:spcBef>
            </a:pPr>
            <a:r>
              <a:rPr sz="1000" b="1" i="1" dirty="0">
                <a:latin typeface="Arial"/>
                <a:cs typeface="Arial"/>
              </a:rPr>
              <a:t>And knew not </a:t>
            </a:r>
            <a:r>
              <a:rPr sz="1000" b="1" i="1" spc="-5" dirty="0">
                <a:latin typeface="Arial"/>
                <a:cs typeface="Arial"/>
              </a:rPr>
              <a:t>until the flood</a:t>
            </a:r>
            <a:r>
              <a:rPr sz="1000" b="1" i="1" spc="-60" dirty="0">
                <a:latin typeface="Arial"/>
                <a:cs typeface="Arial"/>
              </a:rPr>
              <a:t> </a:t>
            </a:r>
            <a:r>
              <a:rPr sz="1000" b="1" i="1" dirty="0">
                <a:latin typeface="Arial"/>
                <a:cs typeface="Arial"/>
              </a:rPr>
              <a:t>came,  and </a:t>
            </a:r>
            <a:r>
              <a:rPr sz="1000" b="1" i="1" spc="-5" dirty="0">
                <a:latin typeface="Arial"/>
                <a:cs typeface="Arial"/>
              </a:rPr>
              <a:t>took them </a:t>
            </a:r>
            <a:r>
              <a:rPr sz="1000" b="1" i="1" dirty="0">
                <a:latin typeface="Arial"/>
                <a:cs typeface="Arial"/>
              </a:rPr>
              <a:t>all away; so shall also  </a:t>
            </a:r>
            <a:r>
              <a:rPr sz="1000" b="1" i="1" spc="-5" dirty="0">
                <a:latin typeface="Arial"/>
                <a:cs typeface="Arial"/>
              </a:rPr>
              <a:t>the </a:t>
            </a:r>
            <a:r>
              <a:rPr sz="1000" b="1" i="1" dirty="0">
                <a:latin typeface="Arial"/>
                <a:cs typeface="Arial"/>
              </a:rPr>
              <a:t>coming of </a:t>
            </a:r>
            <a:r>
              <a:rPr sz="1000" b="1" i="1" spc="-5" dirty="0">
                <a:latin typeface="Arial"/>
                <a:cs typeface="Arial"/>
              </a:rPr>
              <a:t>the Son </a:t>
            </a:r>
            <a:r>
              <a:rPr sz="1000" b="1" i="1" dirty="0">
                <a:latin typeface="Arial"/>
                <a:cs typeface="Arial"/>
              </a:rPr>
              <a:t>of man</a:t>
            </a:r>
            <a:r>
              <a:rPr sz="1000" b="1" i="1" spc="-35" dirty="0">
                <a:latin typeface="Arial"/>
                <a:cs typeface="Arial"/>
              </a:rPr>
              <a:t> </a:t>
            </a:r>
            <a:r>
              <a:rPr sz="1000" b="1" i="1" dirty="0">
                <a:latin typeface="Arial"/>
                <a:cs typeface="Arial"/>
              </a:rPr>
              <a:t>be.</a:t>
            </a:r>
            <a:endParaRPr sz="1000">
              <a:latin typeface="Arial"/>
              <a:cs typeface="Arial"/>
            </a:endParaRPr>
          </a:p>
          <a:p>
            <a:pPr marL="12700" marR="38735" indent="172720">
              <a:lnSpc>
                <a:spcPct val="100000"/>
              </a:lnSpc>
              <a:spcBef>
                <a:spcPts val="200"/>
              </a:spcBef>
            </a:pPr>
            <a:r>
              <a:rPr sz="1000" b="1" i="1" dirty="0">
                <a:latin typeface="Arial"/>
                <a:cs typeface="Arial"/>
              </a:rPr>
              <a:t>Then shall </a:t>
            </a:r>
            <a:r>
              <a:rPr sz="1000" b="1" i="1" spc="-5" dirty="0">
                <a:latin typeface="Arial"/>
                <a:cs typeface="Arial"/>
              </a:rPr>
              <a:t>two </a:t>
            </a:r>
            <a:r>
              <a:rPr sz="1000" b="1" i="1" dirty="0">
                <a:latin typeface="Arial"/>
                <a:cs typeface="Arial"/>
              </a:rPr>
              <a:t>be in </a:t>
            </a:r>
            <a:r>
              <a:rPr sz="1000" b="1" i="1" spc="-5" dirty="0">
                <a:latin typeface="Arial"/>
                <a:cs typeface="Arial"/>
              </a:rPr>
              <a:t>the field; the  </a:t>
            </a:r>
            <a:r>
              <a:rPr sz="1000" b="1" i="1" dirty="0">
                <a:latin typeface="Arial"/>
                <a:cs typeface="Arial"/>
              </a:rPr>
              <a:t>one shall be taken, and </a:t>
            </a:r>
            <a:r>
              <a:rPr sz="1000" b="1" i="1" spc="-5" dirty="0">
                <a:latin typeface="Arial"/>
                <a:cs typeface="Arial"/>
              </a:rPr>
              <a:t>the other</a:t>
            </a:r>
            <a:r>
              <a:rPr sz="1000" b="1" i="1" spc="-80" dirty="0">
                <a:latin typeface="Arial"/>
                <a:cs typeface="Arial"/>
              </a:rPr>
              <a:t> </a:t>
            </a:r>
            <a:r>
              <a:rPr sz="1000" b="1" i="1" dirty="0">
                <a:latin typeface="Arial"/>
                <a:cs typeface="Arial"/>
              </a:rPr>
              <a:t>left.</a:t>
            </a:r>
            <a:endParaRPr sz="1000">
              <a:latin typeface="Arial"/>
              <a:cs typeface="Arial"/>
            </a:endParaRPr>
          </a:p>
          <a:p>
            <a:pPr marL="12700" marR="130175" indent="172720">
              <a:lnSpc>
                <a:spcPct val="100000"/>
              </a:lnSpc>
              <a:spcBef>
                <a:spcPts val="200"/>
              </a:spcBef>
            </a:pPr>
            <a:r>
              <a:rPr sz="1000" b="1" i="1" spc="-15" dirty="0">
                <a:latin typeface="Arial"/>
                <a:cs typeface="Arial"/>
              </a:rPr>
              <a:t>Two </a:t>
            </a:r>
            <a:r>
              <a:rPr sz="1000" b="1" i="1" dirty="0">
                <a:latin typeface="Arial"/>
                <a:cs typeface="Arial"/>
              </a:rPr>
              <a:t>women shall be grinding at  </a:t>
            </a:r>
            <a:r>
              <a:rPr sz="1000" b="1" i="1" spc="-5" dirty="0">
                <a:latin typeface="Arial"/>
                <a:cs typeface="Arial"/>
              </a:rPr>
              <a:t>the </a:t>
            </a:r>
            <a:r>
              <a:rPr sz="1000" b="1" i="1" dirty="0">
                <a:latin typeface="Arial"/>
                <a:cs typeface="Arial"/>
              </a:rPr>
              <a:t>mill; </a:t>
            </a:r>
            <a:r>
              <a:rPr sz="1000" b="1" i="1" spc="-5" dirty="0">
                <a:latin typeface="Arial"/>
                <a:cs typeface="Arial"/>
              </a:rPr>
              <a:t>the </a:t>
            </a:r>
            <a:r>
              <a:rPr sz="1000" b="1" i="1" dirty="0">
                <a:latin typeface="Arial"/>
                <a:cs typeface="Arial"/>
              </a:rPr>
              <a:t>one shall be taken,</a:t>
            </a:r>
            <a:r>
              <a:rPr sz="1000" b="1" i="1" spc="-80" dirty="0">
                <a:latin typeface="Arial"/>
                <a:cs typeface="Arial"/>
              </a:rPr>
              <a:t> </a:t>
            </a:r>
            <a:r>
              <a:rPr sz="1000" b="1" i="1" dirty="0">
                <a:latin typeface="Arial"/>
                <a:cs typeface="Arial"/>
              </a:rPr>
              <a:t>and  </a:t>
            </a:r>
            <a:r>
              <a:rPr sz="1000" b="1" i="1" spc="-5" dirty="0">
                <a:latin typeface="Arial"/>
                <a:cs typeface="Arial"/>
              </a:rPr>
              <a:t>the other</a:t>
            </a:r>
            <a:r>
              <a:rPr sz="1000" b="1" i="1" dirty="0">
                <a:latin typeface="Arial"/>
                <a:cs typeface="Arial"/>
              </a:rPr>
              <a:t> left.</a:t>
            </a:r>
            <a:endParaRPr sz="1000">
              <a:latin typeface="Arial"/>
              <a:cs typeface="Arial"/>
            </a:endParaRPr>
          </a:p>
          <a:p>
            <a:pPr marL="12700" marR="121920" indent="172720">
              <a:lnSpc>
                <a:spcPct val="100000"/>
              </a:lnSpc>
              <a:spcBef>
                <a:spcPts val="200"/>
              </a:spcBef>
            </a:pPr>
            <a:r>
              <a:rPr sz="1000" b="1" i="1" spc="-5" dirty="0">
                <a:latin typeface="Arial"/>
                <a:cs typeface="Arial"/>
              </a:rPr>
              <a:t>Watch therefore: for </a:t>
            </a:r>
            <a:r>
              <a:rPr sz="1000" b="1" i="1" dirty="0">
                <a:latin typeface="Arial"/>
                <a:cs typeface="Arial"/>
              </a:rPr>
              <a:t>ye know</a:t>
            </a:r>
            <a:r>
              <a:rPr sz="1000" b="1" i="1" spc="-40" dirty="0">
                <a:latin typeface="Arial"/>
                <a:cs typeface="Arial"/>
              </a:rPr>
              <a:t> </a:t>
            </a:r>
            <a:r>
              <a:rPr sz="1000" b="1" i="1" dirty="0">
                <a:latin typeface="Arial"/>
                <a:cs typeface="Arial"/>
              </a:rPr>
              <a:t>not  what hour your Lord doth</a:t>
            </a:r>
            <a:r>
              <a:rPr sz="1000" b="1" i="1" spc="-60" dirty="0">
                <a:latin typeface="Arial"/>
                <a:cs typeface="Arial"/>
              </a:rPr>
              <a:t> </a:t>
            </a:r>
            <a:r>
              <a:rPr sz="1000" b="1" i="1" dirty="0">
                <a:latin typeface="Arial"/>
                <a:cs typeface="Arial"/>
              </a:rPr>
              <a:t>come.</a:t>
            </a:r>
            <a:endParaRPr sz="1000">
              <a:latin typeface="Arial"/>
              <a:cs typeface="Arial"/>
            </a:endParaRPr>
          </a:p>
          <a:p>
            <a:pPr marL="12700" marR="21590" indent="172720">
              <a:lnSpc>
                <a:spcPct val="100000"/>
              </a:lnSpc>
              <a:spcBef>
                <a:spcPts val="100"/>
              </a:spcBef>
            </a:pPr>
            <a:r>
              <a:rPr sz="1000" b="1" i="1" dirty="0">
                <a:latin typeface="Arial"/>
                <a:cs typeface="Arial"/>
              </a:rPr>
              <a:t>But know </a:t>
            </a:r>
            <a:r>
              <a:rPr sz="1000" b="1" i="1" spc="-5" dirty="0">
                <a:latin typeface="Arial"/>
                <a:cs typeface="Arial"/>
              </a:rPr>
              <a:t>this, that </a:t>
            </a:r>
            <a:r>
              <a:rPr sz="1000" b="1" i="1" dirty="0">
                <a:latin typeface="Arial"/>
                <a:cs typeface="Arial"/>
              </a:rPr>
              <a:t>if </a:t>
            </a:r>
            <a:r>
              <a:rPr sz="1000" b="1" i="1" spc="-5" dirty="0">
                <a:latin typeface="Arial"/>
                <a:cs typeface="Arial"/>
              </a:rPr>
              <a:t>the</a:t>
            </a:r>
            <a:r>
              <a:rPr sz="1000" b="1" i="1" spc="-55" dirty="0">
                <a:latin typeface="Arial"/>
                <a:cs typeface="Arial"/>
              </a:rPr>
              <a:t> </a:t>
            </a:r>
            <a:r>
              <a:rPr sz="1000" b="1" i="1" dirty="0">
                <a:latin typeface="Arial"/>
                <a:cs typeface="Arial"/>
              </a:rPr>
              <a:t>goodman  of </a:t>
            </a:r>
            <a:r>
              <a:rPr sz="1000" b="1" i="1" spc="-5" dirty="0">
                <a:latin typeface="Arial"/>
                <a:cs typeface="Arial"/>
              </a:rPr>
              <a:t>the </a:t>
            </a:r>
            <a:r>
              <a:rPr sz="1000" b="1" i="1" dirty="0">
                <a:latin typeface="Arial"/>
                <a:cs typeface="Arial"/>
              </a:rPr>
              <a:t>house had known in what  watch </a:t>
            </a:r>
            <a:r>
              <a:rPr sz="1000" b="1" i="1" spc="-5" dirty="0">
                <a:latin typeface="Arial"/>
                <a:cs typeface="Arial"/>
              </a:rPr>
              <a:t>the thief </a:t>
            </a:r>
            <a:r>
              <a:rPr sz="1000" b="1" i="1" dirty="0">
                <a:latin typeface="Arial"/>
                <a:cs typeface="Arial"/>
              </a:rPr>
              <a:t>would come, he  would have watched, and would not  have </a:t>
            </a:r>
            <a:r>
              <a:rPr sz="1000" b="1" i="1" spc="-5" dirty="0">
                <a:latin typeface="Arial"/>
                <a:cs typeface="Arial"/>
              </a:rPr>
              <a:t>suffered </a:t>
            </a:r>
            <a:r>
              <a:rPr sz="1000" b="1" i="1" dirty="0">
                <a:latin typeface="Arial"/>
                <a:cs typeface="Arial"/>
              </a:rPr>
              <a:t>his house to be</a:t>
            </a:r>
            <a:r>
              <a:rPr sz="1000" b="1" i="1" spc="-85" dirty="0">
                <a:latin typeface="Arial"/>
                <a:cs typeface="Arial"/>
              </a:rPr>
              <a:t> </a:t>
            </a:r>
            <a:r>
              <a:rPr sz="1000" b="1" i="1" dirty="0">
                <a:latin typeface="Arial"/>
                <a:cs typeface="Arial"/>
              </a:rPr>
              <a:t>broken  up.</a:t>
            </a:r>
            <a:endParaRPr sz="1000">
              <a:latin typeface="Arial"/>
              <a:cs typeface="Arial"/>
            </a:endParaRPr>
          </a:p>
          <a:p>
            <a:pPr marL="12700" marR="44450" indent="172720">
              <a:lnSpc>
                <a:spcPct val="100000"/>
              </a:lnSpc>
              <a:spcBef>
                <a:spcPts val="200"/>
              </a:spcBef>
              <a:tabLst>
                <a:tab pos="1191895" algn="l"/>
              </a:tabLst>
            </a:pPr>
            <a:r>
              <a:rPr sz="1000" b="1" i="1" spc="-5" dirty="0">
                <a:latin typeface="Arial"/>
                <a:cs typeface="Arial"/>
              </a:rPr>
              <a:t>Therefore </a:t>
            </a:r>
            <a:r>
              <a:rPr sz="1000" b="1" i="1" dirty="0">
                <a:latin typeface="Arial"/>
                <a:cs typeface="Arial"/>
              </a:rPr>
              <a:t>be ye also ready: </a:t>
            </a:r>
            <a:r>
              <a:rPr sz="1000" b="1" i="1" spc="-5" dirty="0">
                <a:latin typeface="Arial"/>
                <a:cs typeface="Arial"/>
              </a:rPr>
              <a:t>for </a:t>
            </a:r>
            <a:r>
              <a:rPr sz="1000" b="1" i="1" dirty="0">
                <a:latin typeface="Arial"/>
                <a:cs typeface="Arial"/>
              </a:rPr>
              <a:t>in  such an hour as ye </a:t>
            </a:r>
            <a:r>
              <a:rPr sz="1000" b="1" i="1" spc="-5" dirty="0">
                <a:latin typeface="Arial"/>
                <a:cs typeface="Arial"/>
              </a:rPr>
              <a:t>think </a:t>
            </a:r>
            <a:r>
              <a:rPr sz="1000" b="1" i="1" dirty="0">
                <a:latin typeface="Arial"/>
                <a:cs typeface="Arial"/>
              </a:rPr>
              <a:t>not </a:t>
            </a:r>
            <a:r>
              <a:rPr sz="1000" b="1" i="1" spc="-5" dirty="0">
                <a:latin typeface="Arial"/>
                <a:cs typeface="Arial"/>
              </a:rPr>
              <a:t>the Son  </a:t>
            </a:r>
            <a:r>
              <a:rPr sz="1000" b="1" i="1" dirty="0">
                <a:latin typeface="Arial"/>
                <a:cs typeface="Arial"/>
              </a:rPr>
              <a:t>of</a:t>
            </a:r>
            <a:r>
              <a:rPr sz="1000" b="1" i="1" spc="5" dirty="0">
                <a:latin typeface="Arial"/>
                <a:cs typeface="Arial"/>
              </a:rPr>
              <a:t> </a:t>
            </a:r>
            <a:r>
              <a:rPr sz="1000" b="1" i="1" dirty="0">
                <a:latin typeface="Arial"/>
                <a:cs typeface="Arial"/>
              </a:rPr>
              <a:t>man</a:t>
            </a:r>
            <a:r>
              <a:rPr sz="1000" b="1" i="1" spc="5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cometh.”	</a:t>
            </a:r>
            <a:r>
              <a:rPr sz="1000" b="1" spc="-5" dirty="0">
                <a:latin typeface="Arial"/>
                <a:cs typeface="Arial"/>
              </a:rPr>
              <a:t>Matthew</a:t>
            </a:r>
            <a:r>
              <a:rPr sz="1000" b="1" spc="-7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24:37-44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481762" y="3217862"/>
            <a:ext cx="0" cy="3449954"/>
          </a:xfrm>
          <a:custGeom>
            <a:avLst/>
            <a:gdLst/>
            <a:ahLst/>
            <a:cxnLst/>
            <a:rect l="l" t="t" r="r" b="b"/>
            <a:pathLst>
              <a:path h="3449954">
                <a:moveTo>
                  <a:pt x="0" y="0"/>
                </a:moveTo>
                <a:lnTo>
                  <a:pt x="1" y="3449637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538560" y="3714432"/>
            <a:ext cx="1811020" cy="58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620"/>
              </a:lnSpc>
              <a:spcBef>
                <a:spcPts val="100"/>
              </a:spcBef>
            </a:pPr>
            <a:r>
              <a:rPr sz="2200" b="1" i="1" dirty="0">
                <a:latin typeface="Arial"/>
                <a:cs typeface="Arial"/>
              </a:rPr>
              <a:t>Days </a:t>
            </a:r>
            <a:r>
              <a:rPr sz="2200" b="1" i="1" spc="-5" dirty="0">
                <a:latin typeface="Arial"/>
                <a:cs typeface="Arial"/>
              </a:rPr>
              <a:t>of</a:t>
            </a:r>
            <a:r>
              <a:rPr sz="2200" b="1" i="1" spc="-85" dirty="0">
                <a:latin typeface="Arial"/>
                <a:cs typeface="Arial"/>
              </a:rPr>
              <a:t> </a:t>
            </a:r>
            <a:r>
              <a:rPr sz="2200" b="1" i="1" spc="-5" dirty="0">
                <a:latin typeface="Arial"/>
                <a:cs typeface="Arial"/>
              </a:rPr>
              <a:t>Noah</a:t>
            </a:r>
            <a:endParaRPr sz="2200">
              <a:latin typeface="Arial"/>
              <a:cs typeface="Arial"/>
            </a:endParaRPr>
          </a:p>
          <a:p>
            <a:pPr marL="424815">
              <a:lnSpc>
                <a:spcPts val="1780"/>
              </a:lnSpc>
            </a:pPr>
            <a:r>
              <a:rPr sz="1500" b="1" i="1" spc="-5" dirty="0">
                <a:latin typeface="Arial"/>
                <a:cs typeface="Arial"/>
              </a:rPr>
              <a:t>Genesis </a:t>
            </a:r>
            <a:r>
              <a:rPr sz="1500" b="1" i="1" dirty="0">
                <a:latin typeface="Arial"/>
                <a:cs typeface="Arial"/>
              </a:rPr>
              <a:t>6:5,</a:t>
            </a:r>
            <a:r>
              <a:rPr sz="1500" b="1" i="1" spc="-65" dirty="0">
                <a:latin typeface="Arial"/>
                <a:cs typeface="Arial"/>
              </a:rPr>
              <a:t> </a:t>
            </a:r>
            <a:r>
              <a:rPr sz="1500" b="1" i="1" spc="-60" dirty="0">
                <a:latin typeface="Arial"/>
                <a:cs typeface="Arial"/>
              </a:rPr>
              <a:t>11</a:t>
            </a:r>
            <a:endParaRPr sz="15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318380" y="4374832"/>
            <a:ext cx="3031490" cy="1752600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2700" marR="5080" indent="2242820" algn="r">
              <a:lnSpc>
                <a:spcPct val="125000"/>
              </a:lnSpc>
              <a:spcBef>
                <a:spcPts val="150"/>
              </a:spcBef>
            </a:pPr>
            <a:r>
              <a:rPr sz="1500" b="1" i="1" dirty="0">
                <a:latin typeface="Arial"/>
                <a:cs typeface="Arial"/>
              </a:rPr>
              <a:t>Partyi</a:t>
            </a:r>
            <a:r>
              <a:rPr sz="1500" b="1" i="1" spc="-5" dirty="0">
                <a:latin typeface="Arial"/>
                <a:cs typeface="Arial"/>
              </a:rPr>
              <a:t>n</a:t>
            </a:r>
            <a:r>
              <a:rPr sz="1500" b="1" i="1" dirty="0">
                <a:latin typeface="Arial"/>
                <a:cs typeface="Arial"/>
              </a:rPr>
              <a:t>g  </a:t>
            </a:r>
            <a:r>
              <a:rPr sz="1500" b="1" i="1" spc="-5" dirty="0">
                <a:latin typeface="Arial"/>
                <a:cs typeface="Arial"/>
              </a:rPr>
              <a:t>Marrying and Giving </a:t>
            </a:r>
            <a:r>
              <a:rPr sz="1500" b="1" i="1" dirty="0">
                <a:latin typeface="Arial"/>
                <a:cs typeface="Arial"/>
              </a:rPr>
              <a:t>in </a:t>
            </a:r>
            <a:r>
              <a:rPr sz="1500" b="1" i="1" spc="-5" dirty="0">
                <a:latin typeface="Arial"/>
                <a:cs typeface="Arial"/>
              </a:rPr>
              <a:t>Marriage </a:t>
            </a:r>
            <a:r>
              <a:rPr sz="1500" b="1" i="1" dirty="0">
                <a:latin typeface="Arial"/>
                <a:cs typeface="Arial"/>
              </a:rPr>
              <a:t> </a:t>
            </a:r>
            <a:r>
              <a:rPr sz="1500" b="1" i="1" spc="-5" dirty="0">
                <a:latin typeface="Arial"/>
                <a:cs typeface="Arial"/>
              </a:rPr>
              <a:t>They Bought, Sold,</a:t>
            </a:r>
            <a:r>
              <a:rPr sz="1500" b="1" i="1" spc="-15" dirty="0">
                <a:latin typeface="Arial"/>
                <a:cs typeface="Arial"/>
              </a:rPr>
              <a:t> </a:t>
            </a:r>
            <a:r>
              <a:rPr sz="1500" b="1" i="1" spc="-5" dirty="0">
                <a:latin typeface="Arial"/>
                <a:cs typeface="Arial"/>
              </a:rPr>
              <a:t>Planted, Built </a:t>
            </a:r>
            <a:r>
              <a:rPr sz="1500" b="1" i="1" dirty="0">
                <a:latin typeface="Arial"/>
                <a:cs typeface="Arial"/>
              </a:rPr>
              <a:t> </a:t>
            </a:r>
            <a:r>
              <a:rPr sz="1500" b="1" i="1" spc="-5" dirty="0">
                <a:latin typeface="Arial"/>
                <a:cs typeface="Arial"/>
              </a:rPr>
              <a:t>Ignorant of</a:t>
            </a:r>
            <a:r>
              <a:rPr sz="1500" b="1" i="1" spc="-30" dirty="0">
                <a:latin typeface="Arial"/>
                <a:cs typeface="Arial"/>
              </a:rPr>
              <a:t> </a:t>
            </a:r>
            <a:r>
              <a:rPr sz="1500" b="1" i="1" spc="-5" dirty="0">
                <a:latin typeface="Arial"/>
                <a:cs typeface="Arial"/>
              </a:rPr>
              <a:t>Coming</a:t>
            </a:r>
            <a:r>
              <a:rPr sz="1500" b="1" i="1" spc="-15" dirty="0">
                <a:latin typeface="Arial"/>
                <a:cs typeface="Arial"/>
              </a:rPr>
              <a:t> </a:t>
            </a:r>
            <a:r>
              <a:rPr sz="1500" b="1" i="1" spc="-5" dirty="0">
                <a:latin typeface="Arial"/>
                <a:cs typeface="Arial"/>
              </a:rPr>
              <a:t>Judgment </a:t>
            </a:r>
            <a:r>
              <a:rPr sz="1500" b="1" i="1" dirty="0">
                <a:latin typeface="Arial"/>
                <a:cs typeface="Arial"/>
              </a:rPr>
              <a:t> Extreme</a:t>
            </a:r>
            <a:r>
              <a:rPr sz="1500" b="1" i="1" spc="-75" dirty="0">
                <a:latin typeface="Arial"/>
                <a:cs typeface="Arial"/>
              </a:rPr>
              <a:t> </a:t>
            </a:r>
            <a:r>
              <a:rPr sz="1500" b="1" i="1" spc="-5" dirty="0">
                <a:latin typeface="Arial"/>
                <a:cs typeface="Arial"/>
              </a:rPr>
              <a:t>Wickedness</a:t>
            </a:r>
            <a:endParaRPr sz="15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500"/>
              </a:spcBef>
            </a:pPr>
            <a:r>
              <a:rPr sz="1500" b="1" i="1" dirty="0">
                <a:latin typeface="Arial"/>
                <a:cs typeface="Arial"/>
              </a:rPr>
              <a:t>The Flood</a:t>
            </a:r>
            <a:r>
              <a:rPr sz="1500" b="1" i="1" spc="-100" dirty="0">
                <a:latin typeface="Arial"/>
                <a:cs typeface="Arial"/>
              </a:rPr>
              <a:t> </a:t>
            </a:r>
            <a:r>
              <a:rPr sz="1500" b="1" i="1" spc="-5" dirty="0">
                <a:latin typeface="Arial"/>
                <a:cs typeface="Arial"/>
              </a:rPr>
              <a:t>Comes</a:t>
            </a:r>
            <a:endParaRPr sz="15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11302" y="3720782"/>
            <a:ext cx="153098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i="1" spc="-5" dirty="0">
                <a:latin typeface="Arial"/>
                <a:cs typeface="Arial"/>
              </a:rPr>
              <a:t>Son of</a:t>
            </a:r>
            <a:r>
              <a:rPr sz="2200" b="1" i="1" spc="-85" dirty="0">
                <a:latin typeface="Arial"/>
                <a:cs typeface="Arial"/>
              </a:rPr>
              <a:t> </a:t>
            </a:r>
            <a:r>
              <a:rPr sz="2200" b="1" i="1" dirty="0">
                <a:latin typeface="Arial"/>
                <a:cs typeface="Arial"/>
              </a:rPr>
              <a:t>Man</a:t>
            </a:r>
            <a:endParaRPr sz="2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611302" y="4381182"/>
            <a:ext cx="1751330" cy="1752600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500" b="1" i="1" spc="-5" dirty="0">
                <a:latin typeface="Arial"/>
                <a:cs typeface="Arial"/>
              </a:rPr>
              <a:t>Philippians</a:t>
            </a:r>
            <a:r>
              <a:rPr sz="1500" b="1" i="1" spc="-55" dirty="0">
                <a:latin typeface="Arial"/>
                <a:cs typeface="Arial"/>
              </a:rPr>
              <a:t> </a:t>
            </a:r>
            <a:r>
              <a:rPr sz="1500" b="1" i="1" dirty="0">
                <a:latin typeface="Arial"/>
                <a:cs typeface="Arial"/>
              </a:rPr>
              <a:t>3:17-19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500" b="1" i="1" spc="-5" dirty="0">
                <a:latin typeface="Arial"/>
                <a:cs typeface="Arial"/>
              </a:rPr>
              <a:t>Matthew</a:t>
            </a:r>
            <a:r>
              <a:rPr sz="1500" b="1" i="1" spc="-25" dirty="0">
                <a:latin typeface="Arial"/>
                <a:cs typeface="Arial"/>
              </a:rPr>
              <a:t> </a:t>
            </a:r>
            <a:r>
              <a:rPr sz="1500" b="1" i="1" dirty="0">
                <a:latin typeface="Arial"/>
                <a:cs typeface="Arial"/>
              </a:rPr>
              <a:t>24:38-39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500" b="1" i="1" spc="-5" dirty="0">
                <a:latin typeface="Arial"/>
                <a:cs typeface="Arial"/>
              </a:rPr>
              <a:t>Luke</a:t>
            </a:r>
            <a:r>
              <a:rPr sz="1500" b="1" i="1" spc="-90" dirty="0">
                <a:latin typeface="Arial"/>
                <a:cs typeface="Arial"/>
              </a:rPr>
              <a:t> </a:t>
            </a:r>
            <a:r>
              <a:rPr sz="1500" b="1" i="1" dirty="0">
                <a:latin typeface="Arial"/>
                <a:cs typeface="Arial"/>
              </a:rPr>
              <a:t>17:26-30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500" b="1" i="1" spc="-5" dirty="0">
                <a:latin typeface="Arial"/>
                <a:cs typeface="Arial"/>
              </a:rPr>
              <a:t>Luke</a:t>
            </a:r>
            <a:r>
              <a:rPr sz="1500" b="1" i="1" spc="-90" dirty="0">
                <a:latin typeface="Arial"/>
                <a:cs typeface="Arial"/>
              </a:rPr>
              <a:t> </a:t>
            </a:r>
            <a:r>
              <a:rPr sz="1500" b="1" i="1" dirty="0">
                <a:latin typeface="Arial"/>
                <a:cs typeface="Arial"/>
              </a:rPr>
              <a:t>21:34-35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500" b="1" i="1" dirty="0">
                <a:latin typeface="Arial"/>
                <a:cs typeface="Arial"/>
              </a:rPr>
              <a:t>II </a:t>
            </a:r>
            <a:r>
              <a:rPr sz="1500" b="1" i="1" spc="-10" dirty="0">
                <a:latin typeface="Arial"/>
                <a:cs typeface="Arial"/>
              </a:rPr>
              <a:t>Timothy</a:t>
            </a:r>
            <a:r>
              <a:rPr sz="1500" b="1" i="1" spc="-25" dirty="0">
                <a:latin typeface="Arial"/>
                <a:cs typeface="Arial"/>
              </a:rPr>
              <a:t> </a:t>
            </a:r>
            <a:r>
              <a:rPr sz="1500" b="1" i="1" dirty="0">
                <a:latin typeface="Arial"/>
                <a:cs typeface="Arial"/>
              </a:rPr>
              <a:t>3:1-4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500" b="1" i="1" dirty="0">
                <a:latin typeface="Arial"/>
                <a:cs typeface="Arial"/>
              </a:rPr>
              <a:t>II Peter</a:t>
            </a:r>
            <a:r>
              <a:rPr sz="1500" b="1" i="1" spc="-20" dirty="0">
                <a:latin typeface="Arial"/>
                <a:cs typeface="Arial"/>
              </a:rPr>
              <a:t> </a:t>
            </a:r>
            <a:r>
              <a:rPr sz="1500" b="1" i="1" dirty="0">
                <a:latin typeface="Arial"/>
                <a:cs typeface="Arial"/>
              </a:rPr>
              <a:t>3:3-7</a:t>
            </a:r>
            <a:endParaRPr sz="1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3993" y="0"/>
                </a:lnTo>
                <a:lnTo>
                  <a:pt x="9143993" y="6857994"/>
                </a:lnTo>
                <a:lnTo>
                  <a:pt x="0" y="685799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47983" y="947420"/>
            <a:ext cx="549275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5" dirty="0"/>
              <a:t>Exploring </a:t>
            </a:r>
            <a:r>
              <a:rPr sz="4000" spc="175" dirty="0"/>
              <a:t>God’s</a:t>
            </a:r>
            <a:r>
              <a:rPr sz="4000" spc="-70" dirty="0"/>
              <a:t> </a:t>
            </a:r>
            <a:r>
              <a:rPr sz="4000" spc="-20" dirty="0"/>
              <a:t>Word</a:t>
            </a:r>
            <a:endParaRPr sz="4000"/>
          </a:p>
        </p:txBody>
      </p:sp>
      <p:sp>
        <p:nvSpPr>
          <p:cNvPr id="5" name="object 5"/>
          <p:cNvSpPr txBox="1"/>
          <p:nvPr/>
        </p:nvSpPr>
        <p:spPr>
          <a:xfrm>
            <a:off x="6022340" y="1785620"/>
            <a:ext cx="95758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3670" marR="5080" indent="-141605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Arial"/>
                <a:cs typeface="Arial"/>
              </a:rPr>
              <a:t>Home  Bible  </a:t>
            </a:r>
            <a:r>
              <a:rPr sz="2000" spc="-5" dirty="0">
                <a:latin typeface="Arial"/>
                <a:cs typeface="Arial"/>
              </a:rPr>
              <a:t>Study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81990" y="5771832"/>
            <a:ext cx="199136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latin typeface="Arial"/>
                <a:cs typeface="Arial"/>
              </a:rPr>
              <a:t>Lesson</a:t>
            </a:r>
            <a:endParaRPr sz="4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50913" y="5771832"/>
            <a:ext cx="161798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5" dirty="0">
                <a:latin typeface="Arial"/>
                <a:cs typeface="Arial"/>
              </a:rPr>
              <a:t>T</a:t>
            </a:r>
            <a:r>
              <a:rPr sz="4800" dirty="0">
                <a:latin typeface="Arial"/>
                <a:cs typeface="Arial"/>
              </a:rPr>
              <a:t>hree</a:t>
            </a:r>
            <a:endParaRPr sz="4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3993" y="0"/>
                </a:lnTo>
                <a:lnTo>
                  <a:pt x="9143993" y="6857994"/>
                </a:lnTo>
                <a:lnTo>
                  <a:pt x="0" y="685799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12177" y="110807"/>
            <a:ext cx="7572375" cy="1300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108075" algn="ctr">
              <a:lnSpc>
                <a:spcPts val="5020"/>
              </a:lnSpc>
              <a:spcBef>
                <a:spcPts val="100"/>
              </a:spcBef>
              <a:tabLst>
                <a:tab pos="1096010" algn="l"/>
              </a:tabLst>
            </a:pPr>
            <a:r>
              <a:rPr spc="-5" dirty="0"/>
              <a:t>The	Origin of</a:t>
            </a:r>
            <a:r>
              <a:rPr spc="-65" dirty="0"/>
              <a:t> </a:t>
            </a:r>
            <a:r>
              <a:rPr spc="-5" dirty="0"/>
              <a:t>Languages/</a:t>
            </a:r>
          </a:p>
          <a:p>
            <a:pPr marL="1087120" algn="ctr">
              <a:lnSpc>
                <a:spcPts val="5020"/>
              </a:lnSpc>
              <a:tabLst>
                <a:tab pos="2183130" algn="l"/>
              </a:tabLst>
            </a:pPr>
            <a:r>
              <a:rPr spc="-5" dirty="0"/>
              <a:t>The	Beginning of</a:t>
            </a:r>
            <a:r>
              <a:rPr spc="-65" dirty="0"/>
              <a:t> </a:t>
            </a:r>
            <a:r>
              <a:rPr spc="-5" dirty="0"/>
              <a:t>Nations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32740" y="1886022"/>
            <a:ext cx="2396490" cy="73406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 indent="228600">
              <a:lnSpc>
                <a:spcPct val="94900"/>
              </a:lnSpc>
              <a:spcBef>
                <a:spcPts val="210"/>
              </a:spcBef>
            </a:pPr>
            <a:r>
              <a:rPr sz="1200" b="1" i="1" dirty="0">
                <a:latin typeface="Arial"/>
                <a:cs typeface="Arial"/>
              </a:rPr>
              <a:t>“Now </a:t>
            </a:r>
            <a:r>
              <a:rPr sz="1200" b="1" i="1" spc="-5" dirty="0">
                <a:latin typeface="Arial"/>
                <a:cs typeface="Arial"/>
              </a:rPr>
              <a:t>these </a:t>
            </a:r>
            <a:r>
              <a:rPr sz="1200" b="1" i="1" dirty="0">
                <a:latin typeface="Arial"/>
                <a:cs typeface="Arial"/>
              </a:rPr>
              <a:t>are </a:t>
            </a:r>
            <a:r>
              <a:rPr sz="1200" b="1" i="1" spc="-5" dirty="0">
                <a:latin typeface="Arial"/>
                <a:cs typeface="Arial"/>
              </a:rPr>
              <a:t>the  generations </a:t>
            </a:r>
            <a:r>
              <a:rPr sz="1200" b="1" i="1" dirty="0">
                <a:latin typeface="Arial"/>
                <a:cs typeface="Arial"/>
              </a:rPr>
              <a:t>of </a:t>
            </a:r>
            <a:r>
              <a:rPr sz="1200" b="1" i="1" spc="-5" dirty="0">
                <a:latin typeface="Arial"/>
                <a:cs typeface="Arial"/>
              </a:rPr>
              <a:t>the </a:t>
            </a:r>
            <a:r>
              <a:rPr sz="1200" b="1" i="1" dirty="0">
                <a:latin typeface="Arial"/>
                <a:cs typeface="Arial"/>
              </a:rPr>
              <a:t>sons of</a:t>
            </a:r>
            <a:r>
              <a:rPr sz="1200" b="1" i="1" spc="-40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Noah,  </a:t>
            </a:r>
            <a:r>
              <a:rPr sz="1200" b="1" i="1" spc="-5" dirty="0">
                <a:latin typeface="Arial"/>
                <a:cs typeface="Arial"/>
              </a:rPr>
              <a:t>Shem, </a:t>
            </a:r>
            <a:r>
              <a:rPr sz="1200" b="1" i="1" dirty="0">
                <a:latin typeface="Arial"/>
                <a:cs typeface="Arial"/>
              </a:rPr>
              <a:t>Ham, and </a:t>
            </a:r>
            <a:r>
              <a:rPr sz="1200" b="1" i="1" spc="-5" dirty="0">
                <a:latin typeface="Arial"/>
                <a:cs typeface="Arial"/>
              </a:rPr>
              <a:t>Japheth: </a:t>
            </a:r>
            <a:r>
              <a:rPr sz="1200" b="1" i="1" dirty="0">
                <a:latin typeface="Arial"/>
                <a:cs typeface="Arial"/>
              </a:rPr>
              <a:t>and  unto </a:t>
            </a:r>
            <a:r>
              <a:rPr sz="1200" b="1" i="1" spc="-5" dirty="0">
                <a:latin typeface="Arial"/>
                <a:cs typeface="Arial"/>
              </a:rPr>
              <a:t>them </a:t>
            </a:r>
            <a:r>
              <a:rPr sz="1200" b="1" i="1" dirty="0">
                <a:latin typeface="Arial"/>
                <a:cs typeface="Arial"/>
              </a:rPr>
              <a:t>were sons born</a:t>
            </a:r>
            <a:r>
              <a:rPr sz="1200" b="1" i="1" spc="-6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after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32740" y="2571822"/>
            <a:ext cx="787400" cy="2139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00" b="1" i="1" spc="-5" dirty="0">
                <a:latin typeface="Arial"/>
                <a:cs typeface="Arial"/>
              </a:rPr>
              <a:t>the</a:t>
            </a:r>
            <a:r>
              <a:rPr sz="1200" b="1" i="1" spc="-45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flood.”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90788" y="2601912"/>
            <a:ext cx="80962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"/>
                <a:cs typeface="Arial"/>
              </a:rPr>
              <a:t>Genesis</a:t>
            </a:r>
            <a:r>
              <a:rPr sz="1000" b="1" spc="-7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10:1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458902" y="2919948"/>
            <a:ext cx="2255520" cy="373570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33020" indent="231775">
              <a:lnSpc>
                <a:spcPct val="100000"/>
              </a:lnSpc>
              <a:spcBef>
                <a:spcPts val="130"/>
              </a:spcBef>
            </a:pPr>
            <a:r>
              <a:rPr sz="1000" b="1" i="1" dirty="0">
                <a:latin typeface="Arial"/>
                <a:cs typeface="Arial"/>
              </a:rPr>
              <a:t>“And </a:t>
            </a:r>
            <a:r>
              <a:rPr sz="1000" b="1" i="1" spc="-5" dirty="0">
                <a:latin typeface="Arial"/>
                <a:cs typeface="Arial"/>
              </a:rPr>
              <a:t>the </a:t>
            </a:r>
            <a:r>
              <a:rPr sz="1000" b="1" i="1" dirty="0">
                <a:latin typeface="Arial"/>
                <a:cs typeface="Arial"/>
              </a:rPr>
              <a:t>LORD came down to  see </a:t>
            </a:r>
            <a:r>
              <a:rPr sz="1000" b="1" i="1" spc="-5" dirty="0">
                <a:latin typeface="Arial"/>
                <a:cs typeface="Arial"/>
              </a:rPr>
              <a:t>the </a:t>
            </a:r>
            <a:r>
              <a:rPr sz="1000" b="1" i="1" dirty="0">
                <a:latin typeface="Arial"/>
                <a:cs typeface="Arial"/>
              </a:rPr>
              <a:t>city and </a:t>
            </a:r>
            <a:r>
              <a:rPr sz="1000" b="1" i="1" spc="-5" dirty="0">
                <a:latin typeface="Arial"/>
                <a:cs typeface="Arial"/>
              </a:rPr>
              <a:t>the </a:t>
            </a:r>
            <a:r>
              <a:rPr sz="1000" b="1" i="1" spc="-15" dirty="0">
                <a:latin typeface="Arial"/>
                <a:cs typeface="Arial"/>
              </a:rPr>
              <a:t>tower, </a:t>
            </a:r>
            <a:r>
              <a:rPr sz="1000" b="1" i="1" dirty="0">
                <a:latin typeface="Arial"/>
                <a:cs typeface="Arial"/>
              </a:rPr>
              <a:t>which </a:t>
            </a:r>
            <a:r>
              <a:rPr sz="1000" b="1" i="1" spc="-5" dirty="0">
                <a:latin typeface="Arial"/>
                <a:cs typeface="Arial"/>
              </a:rPr>
              <a:t>the  </a:t>
            </a:r>
            <a:r>
              <a:rPr sz="1000" b="1" i="1" dirty="0">
                <a:latin typeface="Arial"/>
                <a:cs typeface="Arial"/>
              </a:rPr>
              <a:t>children of men</a:t>
            </a:r>
            <a:r>
              <a:rPr sz="1000" b="1" i="1" spc="-20" dirty="0">
                <a:latin typeface="Arial"/>
                <a:cs typeface="Arial"/>
              </a:rPr>
              <a:t> </a:t>
            </a:r>
            <a:r>
              <a:rPr sz="1000" b="1" i="1" dirty="0">
                <a:latin typeface="Arial"/>
                <a:cs typeface="Arial"/>
              </a:rPr>
              <a:t>builded.</a:t>
            </a:r>
            <a:endParaRPr sz="1000">
              <a:latin typeface="Arial"/>
              <a:cs typeface="Arial"/>
            </a:endParaRPr>
          </a:p>
          <a:p>
            <a:pPr marL="12700" marR="54610" indent="226695">
              <a:lnSpc>
                <a:spcPct val="100000"/>
              </a:lnSpc>
              <a:spcBef>
                <a:spcPts val="100"/>
              </a:spcBef>
            </a:pPr>
            <a:r>
              <a:rPr sz="1000" b="1" i="1" dirty="0">
                <a:latin typeface="Arial"/>
                <a:cs typeface="Arial"/>
              </a:rPr>
              <a:t>And </a:t>
            </a:r>
            <a:r>
              <a:rPr sz="1000" b="1" i="1" spc="-5" dirty="0">
                <a:latin typeface="Arial"/>
                <a:cs typeface="Arial"/>
              </a:rPr>
              <a:t>the </a:t>
            </a:r>
            <a:r>
              <a:rPr sz="1000" b="1" i="1" dirty="0">
                <a:latin typeface="Arial"/>
                <a:cs typeface="Arial"/>
              </a:rPr>
              <a:t>LORD said, Behold, </a:t>
            </a:r>
            <a:r>
              <a:rPr sz="1000" b="1" i="1" spc="-5" dirty="0">
                <a:latin typeface="Arial"/>
                <a:cs typeface="Arial"/>
              </a:rPr>
              <a:t>the  </a:t>
            </a:r>
            <a:r>
              <a:rPr sz="1000" b="1" i="1" dirty="0">
                <a:latin typeface="Arial"/>
                <a:cs typeface="Arial"/>
              </a:rPr>
              <a:t>people is one, and </a:t>
            </a:r>
            <a:r>
              <a:rPr sz="1000" b="1" i="1" spc="-5" dirty="0">
                <a:latin typeface="Arial"/>
                <a:cs typeface="Arial"/>
              </a:rPr>
              <a:t>they </a:t>
            </a:r>
            <a:r>
              <a:rPr sz="1000" b="1" i="1" dirty="0">
                <a:latin typeface="Arial"/>
                <a:cs typeface="Arial"/>
              </a:rPr>
              <a:t>have all one  language; and </a:t>
            </a:r>
            <a:r>
              <a:rPr sz="1000" b="1" i="1" spc="-5" dirty="0">
                <a:latin typeface="Arial"/>
                <a:cs typeface="Arial"/>
              </a:rPr>
              <a:t>this they </a:t>
            </a:r>
            <a:r>
              <a:rPr sz="1000" b="1" i="1" dirty="0">
                <a:latin typeface="Arial"/>
                <a:cs typeface="Arial"/>
              </a:rPr>
              <a:t>begin to</a:t>
            </a:r>
            <a:r>
              <a:rPr sz="1000" b="1" i="1" spc="-75" dirty="0">
                <a:latin typeface="Arial"/>
                <a:cs typeface="Arial"/>
              </a:rPr>
              <a:t> </a:t>
            </a:r>
            <a:r>
              <a:rPr sz="1000" b="1" i="1" dirty="0">
                <a:latin typeface="Arial"/>
                <a:cs typeface="Arial"/>
              </a:rPr>
              <a:t>do:  and now </a:t>
            </a:r>
            <a:r>
              <a:rPr sz="1000" b="1" i="1" spc="-5" dirty="0">
                <a:latin typeface="Arial"/>
                <a:cs typeface="Arial"/>
              </a:rPr>
              <a:t>nothing </a:t>
            </a:r>
            <a:r>
              <a:rPr sz="1000" b="1" i="1" dirty="0">
                <a:latin typeface="Arial"/>
                <a:cs typeface="Arial"/>
              </a:rPr>
              <a:t>will be restrained  from </a:t>
            </a:r>
            <a:r>
              <a:rPr sz="1000" b="1" i="1" spc="-5" dirty="0">
                <a:latin typeface="Arial"/>
                <a:cs typeface="Arial"/>
              </a:rPr>
              <a:t>them, </a:t>
            </a:r>
            <a:r>
              <a:rPr sz="1000" b="1" i="1" dirty="0">
                <a:latin typeface="Arial"/>
                <a:cs typeface="Arial"/>
              </a:rPr>
              <a:t>which </a:t>
            </a:r>
            <a:r>
              <a:rPr sz="1000" b="1" i="1" spc="-5" dirty="0">
                <a:latin typeface="Arial"/>
                <a:cs typeface="Arial"/>
              </a:rPr>
              <a:t>they </a:t>
            </a:r>
            <a:r>
              <a:rPr sz="1000" b="1" i="1" dirty="0">
                <a:latin typeface="Arial"/>
                <a:cs typeface="Arial"/>
              </a:rPr>
              <a:t>have  imagined to</a:t>
            </a:r>
            <a:r>
              <a:rPr sz="1000" b="1" i="1" spc="-20" dirty="0">
                <a:latin typeface="Arial"/>
                <a:cs typeface="Arial"/>
              </a:rPr>
              <a:t> </a:t>
            </a:r>
            <a:r>
              <a:rPr sz="1000" b="1" i="1" dirty="0">
                <a:latin typeface="Arial"/>
                <a:cs typeface="Arial"/>
              </a:rPr>
              <a:t>do.</a:t>
            </a:r>
            <a:endParaRPr sz="1000">
              <a:latin typeface="Arial"/>
              <a:cs typeface="Arial"/>
            </a:endParaRPr>
          </a:p>
          <a:p>
            <a:pPr marL="12700" marR="69850" indent="231775">
              <a:lnSpc>
                <a:spcPct val="100000"/>
              </a:lnSpc>
              <a:spcBef>
                <a:spcPts val="200"/>
              </a:spcBef>
            </a:pPr>
            <a:r>
              <a:rPr sz="1000" b="1" i="1" dirty="0">
                <a:latin typeface="Arial"/>
                <a:cs typeface="Arial"/>
              </a:rPr>
              <a:t>Go </a:t>
            </a:r>
            <a:r>
              <a:rPr sz="1000" b="1" i="1" spc="-5" dirty="0">
                <a:latin typeface="Arial"/>
                <a:cs typeface="Arial"/>
              </a:rPr>
              <a:t>to, </a:t>
            </a:r>
            <a:r>
              <a:rPr sz="1000" b="1" i="1" dirty="0">
                <a:latin typeface="Arial"/>
                <a:cs typeface="Arial"/>
              </a:rPr>
              <a:t>let us go down, and</a:t>
            </a:r>
            <a:r>
              <a:rPr sz="1000" b="1" i="1" spc="-90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there  confound their </a:t>
            </a:r>
            <a:r>
              <a:rPr sz="1000" b="1" i="1" dirty="0">
                <a:latin typeface="Arial"/>
                <a:cs typeface="Arial"/>
              </a:rPr>
              <a:t>language, </a:t>
            </a:r>
            <a:r>
              <a:rPr sz="1000" b="1" i="1" spc="-5" dirty="0">
                <a:latin typeface="Arial"/>
                <a:cs typeface="Arial"/>
              </a:rPr>
              <a:t>that they  </a:t>
            </a:r>
            <a:r>
              <a:rPr sz="1000" b="1" i="1" dirty="0">
                <a:latin typeface="Arial"/>
                <a:cs typeface="Arial"/>
              </a:rPr>
              <a:t>may not understand one </a:t>
            </a:r>
            <a:r>
              <a:rPr sz="1000" b="1" i="1" spc="-5" dirty="0">
                <a:latin typeface="Arial"/>
                <a:cs typeface="Arial"/>
              </a:rPr>
              <a:t>another's  speech.</a:t>
            </a:r>
            <a:endParaRPr sz="1000">
              <a:latin typeface="Arial"/>
              <a:cs typeface="Arial"/>
            </a:endParaRPr>
          </a:p>
          <a:p>
            <a:pPr marL="12700" marR="7620" indent="231775">
              <a:lnSpc>
                <a:spcPct val="100000"/>
              </a:lnSpc>
              <a:spcBef>
                <a:spcPts val="200"/>
              </a:spcBef>
            </a:pPr>
            <a:r>
              <a:rPr sz="1000" b="1" i="1" dirty="0">
                <a:latin typeface="Arial"/>
                <a:cs typeface="Arial"/>
              </a:rPr>
              <a:t>So </a:t>
            </a:r>
            <a:r>
              <a:rPr sz="1000" b="1" i="1" spc="-5" dirty="0">
                <a:latin typeface="Arial"/>
                <a:cs typeface="Arial"/>
              </a:rPr>
              <a:t>the </a:t>
            </a:r>
            <a:r>
              <a:rPr sz="1000" b="1" i="1" dirty="0">
                <a:latin typeface="Arial"/>
                <a:cs typeface="Arial"/>
              </a:rPr>
              <a:t>LORD scattered </a:t>
            </a:r>
            <a:r>
              <a:rPr sz="1000" b="1" i="1" spc="-5" dirty="0">
                <a:latin typeface="Arial"/>
                <a:cs typeface="Arial"/>
              </a:rPr>
              <a:t>them  </a:t>
            </a:r>
            <a:r>
              <a:rPr sz="1000" b="1" i="1" dirty="0">
                <a:latin typeface="Arial"/>
                <a:cs typeface="Arial"/>
              </a:rPr>
              <a:t>abroad from </a:t>
            </a:r>
            <a:r>
              <a:rPr sz="1000" b="1" i="1" spc="-5" dirty="0">
                <a:latin typeface="Arial"/>
                <a:cs typeface="Arial"/>
              </a:rPr>
              <a:t>thence </a:t>
            </a:r>
            <a:r>
              <a:rPr sz="1000" b="1" i="1" dirty="0">
                <a:latin typeface="Arial"/>
                <a:cs typeface="Arial"/>
              </a:rPr>
              <a:t>upon </a:t>
            </a:r>
            <a:r>
              <a:rPr sz="1000" b="1" i="1" spc="-5" dirty="0">
                <a:latin typeface="Arial"/>
                <a:cs typeface="Arial"/>
              </a:rPr>
              <a:t>the </a:t>
            </a:r>
            <a:r>
              <a:rPr sz="1000" b="1" i="1" dirty="0">
                <a:latin typeface="Arial"/>
                <a:cs typeface="Arial"/>
              </a:rPr>
              <a:t>face of  all </a:t>
            </a:r>
            <a:r>
              <a:rPr sz="1000" b="1" i="1" spc="-5" dirty="0">
                <a:latin typeface="Arial"/>
                <a:cs typeface="Arial"/>
              </a:rPr>
              <a:t>the earth: </a:t>
            </a:r>
            <a:r>
              <a:rPr sz="1000" b="1" i="1" dirty="0">
                <a:latin typeface="Arial"/>
                <a:cs typeface="Arial"/>
              </a:rPr>
              <a:t>and </a:t>
            </a:r>
            <a:r>
              <a:rPr sz="1000" b="1" i="1" spc="-5" dirty="0">
                <a:latin typeface="Arial"/>
                <a:cs typeface="Arial"/>
              </a:rPr>
              <a:t>they </a:t>
            </a:r>
            <a:r>
              <a:rPr sz="1000" b="1" i="1" dirty="0">
                <a:latin typeface="Arial"/>
                <a:cs typeface="Arial"/>
              </a:rPr>
              <a:t>left </a:t>
            </a:r>
            <a:r>
              <a:rPr sz="1000" b="1" i="1" spc="-10" dirty="0">
                <a:latin typeface="Arial"/>
                <a:cs typeface="Arial"/>
              </a:rPr>
              <a:t>off </a:t>
            </a:r>
            <a:r>
              <a:rPr sz="1000" b="1" i="1" dirty="0">
                <a:latin typeface="Arial"/>
                <a:cs typeface="Arial"/>
              </a:rPr>
              <a:t>to build  </a:t>
            </a:r>
            <a:r>
              <a:rPr sz="1000" b="1" i="1" spc="-5" dirty="0">
                <a:latin typeface="Arial"/>
                <a:cs typeface="Arial"/>
              </a:rPr>
              <a:t>the </a:t>
            </a:r>
            <a:r>
              <a:rPr sz="1000" b="1" i="1" spc="-10" dirty="0">
                <a:latin typeface="Arial"/>
                <a:cs typeface="Arial"/>
              </a:rPr>
              <a:t>city.</a:t>
            </a:r>
            <a:endParaRPr sz="1000">
              <a:latin typeface="Arial"/>
              <a:cs typeface="Arial"/>
            </a:endParaRPr>
          </a:p>
          <a:p>
            <a:pPr marL="12700" marR="5080" indent="231775">
              <a:lnSpc>
                <a:spcPct val="100000"/>
              </a:lnSpc>
              <a:spcBef>
                <a:spcPts val="200"/>
              </a:spcBef>
            </a:pPr>
            <a:r>
              <a:rPr sz="1000" b="1" i="1" spc="-5" dirty="0">
                <a:latin typeface="Arial"/>
                <a:cs typeface="Arial"/>
              </a:rPr>
              <a:t>Therefore </a:t>
            </a:r>
            <a:r>
              <a:rPr sz="1000" b="1" i="1" dirty="0">
                <a:latin typeface="Arial"/>
                <a:cs typeface="Arial"/>
              </a:rPr>
              <a:t>is </a:t>
            </a:r>
            <a:r>
              <a:rPr sz="1000" b="1" i="1" spc="-5" dirty="0">
                <a:latin typeface="Arial"/>
                <a:cs typeface="Arial"/>
              </a:rPr>
              <a:t>the </a:t>
            </a:r>
            <a:r>
              <a:rPr sz="1000" b="1" i="1" dirty="0">
                <a:latin typeface="Arial"/>
                <a:cs typeface="Arial"/>
              </a:rPr>
              <a:t>name of it called  Babel; because </a:t>
            </a:r>
            <a:r>
              <a:rPr sz="1000" b="1" i="1" spc="-5" dirty="0">
                <a:latin typeface="Arial"/>
                <a:cs typeface="Arial"/>
              </a:rPr>
              <a:t>the </a:t>
            </a:r>
            <a:r>
              <a:rPr sz="1000" b="1" i="1" dirty="0">
                <a:latin typeface="Arial"/>
                <a:cs typeface="Arial"/>
              </a:rPr>
              <a:t>LORD did </a:t>
            </a:r>
            <a:r>
              <a:rPr sz="1000" b="1" i="1" spc="-5" dirty="0">
                <a:latin typeface="Arial"/>
                <a:cs typeface="Arial"/>
              </a:rPr>
              <a:t>there  confound the </a:t>
            </a:r>
            <a:r>
              <a:rPr sz="1000" b="1" i="1" dirty="0">
                <a:latin typeface="Arial"/>
                <a:cs typeface="Arial"/>
              </a:rPr>
              <a:t>language of all </a:t>
            </a:r>
            <a:r>
              <a:rPr sz="1000" b="1" i="1" spc="-5" dirty="0">
                <a:latin typeface="Arial"/>
                <a:cs typeface="Arial"/>
              </a:rPr>
              <a:t>the  earth: </a:t>
            </a:r>
            <a:r>
              <a:rPr sz="1000" b="1" i="1" dirty="0">
                <a:latin typeface="Arial"/>
                <a:cs typeface="Arial"/>
              </a:rPr>
              <a:t>and from </a:t>
            </a:r>
            <a:r>
              <a:rPr sz="1000" b="1" i="1" spc="-5" dirty="0">
                <a:latin typeface="Arial"/>
                <a:cs typeface="Arial"/>
              </a:rPr>
              <a:t>thence </a:t>
            </a:r>
            <a:r>
              <a:rPr sz="1000" b="1" i="1" dirty="0">
                <a:latin typeface="Arial"/>
                <a:cs typeface="Arial"/>
              </a:rPr>
              <a:t>did </a:t>
            </a:r>
            <a:r>
              <a:rPr sz="1000" b="1" i="1" spc="-5" dirty="0">
                <a:latin typeface="Arial"/>
                <a:cs typeface="Arial"/>
              </a:rPr>
              <a:t>the </a:t>
            </a:r>
            <a:r>
              <a:rPr sz="1000" b="1" i="1" dirty="0">
                <a:latin typeface="Arial"/>
                <a:cs typeface="Arial"/>
              </a:rPr>
              <a:t>LORD  scatter </a:t>
            </a:r>
            <a:r>
              <a:rPr sz="1000" b="1" i="1" spc="-5" dirty="0">
                <a:latin typeface="Arial"/>
                <a:cs typeface="Arial"/>
              </a:rPr>
              <a:t>them </a:t>
            </a:r>
            <a:r>
              <a:rPr sz="1000" b="1" i="1" dirty="0">
                <a:latin typeface="Arial"/>
                <a:cs typeface="Arial"/>
              </a:rPr>
              <a:t>abroad upon </a:t>
            </a:r>
            <a:r>
              <a:rPr sz="1000" b="1" i="1" spc="-5" dirty="0">
                <a:latin typeface="Arial"/>
                <a:cs typeface="Arial"/>
              </a:rPr>
              <a:t>the </a:t>
            </a:r>
            <a:r>
              <a:rPr sz="1000" b="1" i="1" dirty="0">
                <a:latin typeface="Arial"/>
                <a:cs typeface="Arial"/>
              </a:rPr>
              <a:t>face</a:t>
            </a:r>
            <a:r>
              <a:rPr sz="1000" b="1" i="1" spc="-75" dirty="0">
                <a:latin typeface="Arial"/>
                <a:cs typeface="Arial"/>
              </a:rPr>
              <a:t> </a:t>
            </a:r>
            <a:r>
              <a:rPr sz="1000" b="1" i="1" dirty="0">
                <a:latin typeface="Arial"/>
                <a:cs typeface="Arial"/>
              </a:rPr>
              <a:t>of  all </a:t>
            </a:r>
            <a:r>
              <a:rPr sz="1000" b="1" i="1" spc="-5" dirty="0">
                <a:latin typeface="Arial"/>
                <a:cs typeface="Arial"/>
              </a:rPr>
              <a:t>the</a:t>
            </a:r>
            <a:r>
              <a:rPr sz="1000" b="1" i="1" spc="-10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earth.”</a:t>
            </a:r>
            <a:endParaRPr sz="1000">
              <a:latin typeface="Arial"/>
              <a:cs typeface="Arial"/>
            </a:endParaRPr>
          </a:p>
          <a:p>
            <a:pPr marL="1439545">
              <a:lnSpc>
                <a:spcPts val="880"/>
              </a:lnSpc>
            </a:pPr>
            <a:r>
              <a:rPr sz="900" b="1" dirty="0">
                <a:latin typeface="Arial"/>
                <a:cs typeface="Arial"/>
              </a:rPr>
              <a:t>Genesis</a:t>
            </a:r>
            <a:r>
              <a:rPr sz="900" b="1" spc="-65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11:5-9</a:t>
            </a:r>
            <a:endParaRPr sz="9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06621" y="3558857"/>
            <a:ext cx="46990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latin typeface="Arial"/>
                <a:cs typeface="Arial"/>
              </a:rPr>
              <a:t>Noah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08921" y="4182745"/>
            <a:ext cx="176276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latin typeface="Arial"/>
                <a:cs typeface="Arial"/>
              </a:rPr>
              <a:t>Shem Ham</a:t>
            </a:r>
            <a:r>
              <a:rPr sz="1400" b="1" spc="25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Japheth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956221" y="2271395"/>
            <a:ext cx="35750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"/>
                <a:cs typeface="Arial"/>
              </a:rPr>
              <a:t>The  Great  Sea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850765" y="2455545"/>
            <a:ext cx="59563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10" dirty="0">
                <a:solidFill>
                  <a:srgbClr val="5F5F5F"/>
                </a:solidFill>
                <a:latin typeface="Arial"/>
                <a:cs typeface="Arial"/>
              </a:rPr>
              <a:t>MESOPOTAMIA</a:t>
            </a:r>
            <a:endParaRPr sz="6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923393" y="3098482"/>
            <a:ext cx="39814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solidFill>
                  <a:srgbClr val="5F5F5F"/>
                </a:solidFill>
                <a:latin typeface="Arial"/>
                <a:cs typeface="Arial"/>
              </a:rPr>
              <a:t>CHALDEA</a:t>
            </a:r>
            <a:endParaRPr sz="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 rot="5820000">
            <a:off x="5737417" y="2505788"/>
            <a:ext cx="296106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00"/>
              </a:lnSpc>
            </a:pPr>
            <a:r>
              <a:rPr sz="800" b="1" dirty="0">
                <a:solidFill>
                  <a:srgbClr val="BC0000"/>
                </a:solidFill>
                <a:latin typeface="Arial"/>
                <a:cs typeface="Arial"/>
              </a:rPr>
              <a:t>S</a:t>
            </a:r>
            <a:r>
              <a:rPr sz="800" b="1" spc="-15" dirty="0">
                <a:solidFill>
                  <a:srgbClr val="BC0000"/>
                </a:solidFill>
                <a:latin typeface="Arial"/>
                <a:cs typeface="Arial"/>
              </a:rPr>
              <a:t>he</a:t>
            </a:r>
            <a:r>
              <a:rPr sz="800" b="1" dirty="0">
                <a:solidFill>
                  <a:srgbClr val="BC0000"/>
                </a:solidFill>
                <a:latin typeface="Arial"/>
                <a:cs typeface="Arial"/>
              </a:rPr>
              <a:t>m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5280329" y="1927009"/>
            <a:ext cx="316230" cy="949960"/>
            <a:chOff x="5280329" y="1927009"/>
            <a:chExt cx="316230" cy="949960"/>
          </a:xfrm>
        </p:grpSpPr>
        <p:sp>
          <p:nvSpPr>
            <p:cNvPr id="16" name="object 16"/>
            <p:cNvSpPr/>
            <p:nvPr/>
          </p:nvSpPr>
          <p:spPr>
            <a:xfrm>
              <a:off x="5384164" y="2723654"/>
              <a:ext cx="211899" cy="15326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280329" y="1927009"/>
              <a:ext cx="309880" cy="283210"/>
            </a:xfrm>
            <a:custGeom>
              <a:avLst/>
              <a:gdLst/>
              <a:ahLst/>
              <a:cxnLst/>
              <a:rect l="l" t="t" r="r" b="b"/>
              <a:pathLst>
                <a:path w="309879" h="283210">
                  <a:moveTo>
                    <a:pt x="304787" y="233680"/>
                  </a:moveTo>
                  <a:lnTo>
                    <a:pt x="288137" y="233680"/>
                  </a:lnTo>
                  <a:lnTo>
                    <a:pt x="290093" y="234950"/>
                  </a:lnTo>
                  <a:lnTo>
                    <a:pt x="293395" y="237489"/>
                  </a:lnTo>
                  <a:lnTo>
                    <a:pt x="294398" y="238760"/>
                  </a:lnTo>
                  <a:lnTo>
                    <a:pt x="295300" y="242570"/>
                  </a:lnTo>
                  <a:lnTo>
                    <a:pt x="295236" y="243839"/>
                  </a:lnTo>
                  <a:lnTo>
                    <a:pt x="294093" y="246380"/>
                  </a:lnTo>
                  <a:lnTo>
                    <a:pt x="291998" y="250189"/>
                  </a:lnTo>
                  <a:lnTo>
                    <a:pt x="270167" y="274320"/>
                  </a:lnTo>
                  <a:lnTo>
                    <a:pt x="280682" y="283210"/>
                  </a:lnTo>
                  <a:lnTo>
                    <a:pt x="300926" y="260350"/>
                  </a:lnTo>
                  <a:lnTo>
                    <a:pt x="304012" y="256539"/>
                  </a:lnTo>
                  <a:lnTo>
                    <a:pt x="306120" y="254000"/>
                  </a:lnTo>
                  <a:lnTo>
                    <a:pt x="308330" y="250189"/>
                  </a:lnTo>
                  <a:lnTo>
                    <a:pt x="309003" y="247650"/>
                  </a:lnTo>
                  <a:lnTo>
                    <a:pt x="309435" y="243839"/>
                  </a:lnTo>
                  <a:lnTo>
                    <a:pt x="308952" y="241300"/>
                  </a:lnTo>
                  <a:lnTo>
                    <a:pt x="306590" y="236220"/>
                  </a:lnTo>
                  <a:lnTo>
                    <a:pt x="304787" y="233680"/>
                  </a:lnTo>
                  <a:close/>
                </a:path>
                <a:path w="309879" h="283210">
                  <a:moveTo>
                    <a:pt x="291947" y="196850"/>
                  </a:moveTo>
                  <a:lnTo>
                    <a:pt x="244297" y="252730"/>
                  </a:lnTo>
                  <a:lnTo>
                    <a:pt x="254812" y="261620"/>
                  </a:lnTo>
                  <a:lnTo>
                    <a:pt x="274993" y="238760"/>
                  </a:lnTo>
                  <a:lnTo>
                    <a:pt x="277507" y="236220"/>
                  </a:lnTo>
                  <a:lnTo>
                    <a:pt x="281762" y="233680"/>
                  </a:lnTo>
                  <a:lnTo>
                    <a:pt x="304787" y="233680"/>
                  </a:lnTo>
                  <a:lnTo>
                    <a:pt x="297599" y="227330"/>
                  </a:lnTo>
                  <a:lnTo>
                    <a:pt x="284810" y="227330"/>
                  </a:lnTo>
                  <a:lnTo>
                    <a:pt x="302463" y="207010"/>
                  </a:lnTo>
                  <a:lnTo>
                    <a:pt x="291947" y="196850"/>
                  </a:lnTo>
                  <a:close/>
                </a:path>
                <a:path w="309879" h="283210">
                  <a:moveTo>
                    <a:pt x="249047" y="186689"/>
                  </a:moveTo>
                  <a:lnTo>
                    <a:pt x="241795" y="195580"/>
                  </a:lnTo>
                  <a:lnTo>
                    <a:pt x="246634" y="199389"/>
                  </a:lnTo>
                  <a:lnTo>
                    <a:pt x="228269" y="220980"/>
                  </a:lnTo>
                  <a:lnTo>
                    <a:pt x="226225" y="223520"/>
                  </a:lnTo>
                  <a:lnTo>
                    <a:pt x="225386" y="224789"/>
                  </a:lnTo>
                  <a:lnTo>
                    <a:pt x="224154" y="226060"/>
                  </a:lnTo>
                  <a:lnTo>
                    <a:pt x="223456" y="228600"/>
                  </a:lnTo>
                  <a:lnTo>
                    <a:pt x="223113" y="231139"/>
                  </a:lnTo>
                  <a:lnTo>
                    <a:pt x="223507" y="233680"/>
                  </a:lnTo>
                  <a:lnTo>
                    <a:pt x="225437" y="237489"/>
                  </a:lnTo>
                  <a:lnTo>
                    <a:pt x="226872" y="238760"/>
                  </a:lnTo>
                  <a:lnTo>
                    <a:pt x="231851" y="243839"/>
                  </a:lnTo>
                  <a:lnTo>
                    <a:pt x="235076" y="245110"/>
                  </a:lnTo>
                  <a:lnTo>
                    <a:pt x="238429" y="246380"/>
                  </a:lnTo>
                  <a:lnTo>
                    <a:pt x="244640" y="237489"/>
                  </a:lnTo>
                  <a:lnTo>
                    <a:pt x="242201" y="236220"/>
                  </a:lnTo>
                  <a:lnTo>
                    <a:pt x="238810" y="233680"/>
                  </a:lnTo>
                  <a:lnTo>
                    <a:pt x="238378" y="233680"/>
                  </a:lnTo>
                  <a:lnTo>
                    <a:pt x="238010" y="231139"/>
                  </a:lnTo>
                  <a:lnTo>
                    <a:pt x="238747" y="229870"/>
                  </a:lnTo>
                  <a:lnTo>
                    <a:pt x="240322" y="227330"/>
                  </a:lnTo>
                  <a:lnTo>
                    <a:pt x="257149" y="208280"/>
                  </a:lnTo>
                  <a:lnTo>
                    <a:pt x="269552" y="208280"/>
                  </a:lnTo>
                  <a:lnTo>
                    <a:pt x="271627" y="205739"/>
                  </a:lnTo>
                  <a:lnTo>
                    <a:pt x="264401" y="199389"/>
                  </a:lnTo>
                  <a:lnTo>
                    <a:pt x="272200" y="190500"/>
                  </a:lnTo>
                  <a:lnTo>
                    <a:pt x="253885" y="190500"/>
                  </a:lnTo>
                  <a:lnTo>
                    <a:pt x="249047" y="186689"/>
                  </a:lnTo>
                  <a:close/>
                </a:path>
                <a:path w="309879" h="283210">
                  <a:moveTo>
                    <a:pt x="291744" y="226060"/>
                  </a:moveTo>
                  <a:lnTo>
                    <a:pt x="284810" y="227330"/>
                  </a:lnTo>
                  <a:lnTo>
                    <a:pt x="297599" y="227330"/>
                  </a:lnTo>
                  <a:lnTo>
                    <a:pt x="291744" y="226060"/>
                  </a:lnTo>
                  <a:close/>
                </a:path>
                <a:path w="309879" h="283210">
                  <a:moveTo>
                    <a:pt x="215391" y="158750"/>
                  </a:moveTo>
                  <a:lnTo>
                    <a:pt x="182613" y="182880"/>
                  </a:lnTo>
                  <a:lnTo>
                    <a:pt x="181483" y="195580"/>
                  </a:lnTo>
                  <a:lnTo>
                    <a:pt x="184632" y="201930"/>
                  </a:lnTo>
                  <a:lnTo>
                    <a:pt x="195935" y="212089"/>
                  </a:lnTo>
                  <a:lnTo>
                    <a:pt x="200444" y="214630"/>
                  </a:lnTo>
                  <a:lnTo>
                    <a:pt x="209765" y="215900"/>
                  </a:lnTo>
                  <a:lnTo>
                    <a:pt x="214439" y="214630"/>
                  </a:lnTo>
                  <a:lnTo>
                    <a:pt x="219125" y="212089"/>
                  </a:lnTo>
                  <a:lnTo>
                    <a:pt x="212132" y="203200"/>
                  </a:lnTo>
                  <a:lnTo>
                    <a:pt x="201942" y="203200"/>
                  </a:lnTo>
                  <a:lnTo>
                    <a:pt x="200164" y="201930"/>
                  </a:lnTo>
                  <a:lnTo>
                    <a:pt x="196113" y="198120"/>
                  </a:lnTo>
                  <a:lnTo>
                    <a:pt x="194843" y="195580"/>
                  </a:lnTo>
                  <a:lnTo>
                    <a:pt x="194627" y="189230"/>
                  </a:lnTo>
                  <a:lnTo>
                    <a:pt x="195884" y="186689"/>
                  </a:lnTo>
                  <a:lnTo>
                    <a:pt x="198526" y="182880"/>
                  </a:lnTo>
                  <a:lnTo>
                    <a:pt x="211439" y="182880"/>
                  </a:lnTo>
                  <a:lnTo>
                    <a:pt x="204304" y="176530"/>
                  </a:lnTo>
                  <a:lnTo>
                    <a:pt x="206768" y="173989"/>
                  </a:lnTo>
                  <a:lnTo>
                    <a:pt x="209486" y="172720"/>
                  </a:lnTo>
                  <a:lnTo>
                    <a:pt x="215391" y="171450"/>
                  </a:lnTo>
                  <a:lnTo>
                    <a:pt x="232549" y="171450"/>
                  </a:lnTo>
                  <a:lnTo>
                    <a:pt x="221361" y="161289"/>
                  </a:lnTo>
                  <a:lnTo>
                    <a:pt x="215391" y="158750"/>
                  </a:lnTo>
                  <a:close/>
                </a:path>
                <a:path w="309879" h="283210">
                  <a:moveTo>
                    <a:pt x="269552" y="208280"/>
                  </a:moveTo>
                  <a:lnTo>
                    <a:pt x="257149" y="208280"/>
                  </a:lnTo>
                  <a:lnTo>
                    <a:pt x="264363" y="214630"/>
                  </a:lnTo>
                  <a:lnTo>
                    <a:pt x="269552" y="208280"/>
                  </a:lnTo>
                  <a:close/>
                </a:path>
                <a:path w="309879" h="283210">
                  <a:moveTo>
                    <a:pt x="211439" y="182880"/>
                  </a:moveTo>
                  <a:lnTo>
                    <a:pt x="198526" y="182880"/>
                  </a:lnTo>
                  <a:lnTo>
                    <a:pt x="224853" y="205739"/>
                  </a:lnTo>
                  <a:lnTo>
                    <a:pt x="232016" y="198120"/>
                  </a:lnTo>
                  <a:lnTo>
                    <a:pt x="235572" y="190500"/>
                  </a:lnTo>
                  <a:lnTo>
                    <a:pt x="220002" y="190500"/>
                  </a:lnTo>
                  <a:lnTo>
                    <a:pt x="211439" y="182880"/>
                  </a:lnTo>
                  <a:close/>
                </a:path>
                <a:path w="309879" h="283210">
                  <a:moveTo>
                    <a:pt x="210134" y="200660"/>
                  </a:moveTo>
                  <a:lnTo>
                    <a:pt x="207835" y="201930"/>
                  </a:lnTo>
                  <a:lnTo>
                    <a:pt x="205739" y="203200"/>
                  </a:lnTo>
                  <a:lnTo>
                    <a:pt x="212132" y="203200"/>
                  </a:lnTo>
                  <a:lnTo>
                    <a:pt x="210134" y="200660"/>
                  </a:lnTo>
                  <a:close/>
                </a:path>
                <a:path w="309879" h="283210">
                  <a:moveTo>
                    <a:pt x="232549" y="171450"/>
                  </a:moveTo>
                  <a:lnTo>
                    <a:pt x="215391" y="171450"/>
                  </a:lnTo>
                  <a:lnTo>
                    <a:pt x="218008" y="172720"/>
                  </a:lnTo>
                  <a:lnTo>
                    <a:pt x="222453" y="176530"/>
                  </a:lnTo>
                  <a:lnTo>
                    <a:pt x="223583" y="179070"/>
                  </a:lnTo>
                  <a:lnTo>
                    <a:pt x="223812" y="184150"/>
                  </a:lnTo>
                  <a:lnTo>
                    <a:pt x="222580" y="187960"/>
                  </a:lnTo>
                  <a:lnTo>
                    <a:pt x="220002" y="190500"/>
                  </a:lnTo>
                  <a:lnTo>
                    <a:pt x="235572" y="190500"/>
                  </a:lnTo>
                  <a:lnTo>
                    <a:pt x="235521" y="176530"/>
                  </a:lnTo>
                  <a:lnTo>
                    <a:pt x="232549" y="171450"/>
                  </a:lnTo>
                  <a:close/>
                </a:path>
                <a:path w="309879" h="283210">
                  <a:moveTo>
                    <a:pt x="260743" y="182880"/>
                  </a:moveTo>
                  <a:lnTo>
                    <a:pt x="253885" y="190500"/>
                  </a:lnTo>
                  <a:lnTo>
                    <a:pt x="272200" y="190500"/>
                  </a:lnTo>
                  <a:lnTo>
                    <a:pt x="276656" y="185420"/>
                  </a:lnTo>
                  <a:lnTo>
                    <a:pt x="260743" y="182880"/>
                  </a:lnTo>
                  <a:close/>
                </a:path>
                <a:path w="309879" h="283210">
                  <a:moveTo>
                    <a:pt x="189636" y="133350"/>
                  </a:moveTo>
                  <a:lnTo>
                    <a:pt x="168732" y="133350"/>
                  </a:lnTo>
                  <a:lnTo>
                    <a:pt x="172986" y="134620"/>
                  </a:lnTo>
                  <a:lnTo>
                    <a:pt x="174942" y="134620"/>
                  </a:lnTo>
                  <a:lnTo>
                    <a:pt x="178244" y="138430"/>
                  </a:lnTo>
                  <a:lnTo>
                    <a:pt x="179247" y="139700"/>
                  </a:lnTo>
                  <a:lnTo>
                    <a:pt x="180136" y="142239"/>
                  </a:lnTo>
                  <a:lnTo>
                    <a:pt x="180086" y="143510"/>
                  </a:lnTo>
                  <a:lnTo>
                    <a:pt x="178942" y="147320"/>
                  </a:lnTo>
                  <a:lnTo>
                    <a:pt x="176847" y="149860"/>
                  </a:lnTo>
                  <a:lnTo>
                    <a:pt x="155016" y="175260"/>
                  </a:lnTo>
                  <a:lnTo>
                    <a:pt x="165531" y="184150"/>
                  </a:lnTo>
                  <a:lnTo>
                    <a:pt x="188861" y="157480"/>
                  </a:lnTo>
                  <a:lnTo>
                    <a:pt x="190969" y="154939"/>
                  </a:lnTo>
                  <a:lnTo>
                    <a:pt x="193179" y="149860"/>
                  </a:lnTo>
                  <a:lnTo>
                    <a:pt x="193840" y="148589"/>
                  </a:lnTo>
                  <a:lnTo>
                    <a:pt x="194284" y="143510"/>
                  </a:lnTo>
                  <a:lnTo>
                    <a:pt x="193801" y="140970"/>
                  </a:lnTo>
                  <a:lnTo>
                    <a:pt x="191439" y="135889"/>
                  </a:lnTo>
                  <a:lnTo>
                    <a:pt x="189636" y="133350"/>
                  </a:lnTo>
                  <a:close/>
                </a:path>
                <a:path w="309879" h="283210">
                  <a:moveTo>
                    <a:pt x="176796" y="97789"/>
                  </a:moveTo>
                  <a:lnTo>
                    <a:pt x="129146" y="152400"/>
                  </a:lnTo>
                  <a:lnTo>
                    <a:pt x="139661" y="161289"/>
                  </a:lnTo>
                  <a:lnTo>
                    <a:pt x="159842" y="138430"/>
                  </a:lnTo>
                  <a:lnTo>
                    <a:pt x="162356" y="135889"/>
                  </a:lnTo>
                  <a:lnTo>
                    <a:pt x="166611" y="133350"/>
                  </a:lnTo>
                  <a:lnTo>
                    <a:pt x="189636" y="133350"/>
                  </a:lnTo>
                  <a:lnTo>
                    <a:pt x="182435" y="127000"/>
                  </a:lnTo>
                  <a:lnTo>
                    <a:pt x="169646" y="127000"/>
                  </a:lnTo>
                  <a:lnTo>
                    <a:pt x="187312" y="106680"/>
                  </a:lnTo>
                  <a:lnTo>
                    <a:pt x="176796" y="97789"/>
                  </a:lnTo>
                  <a:close/>
                </a:path>
                <a:path w="309879" h="283210">
                  <a:moveTo>
                    <a:pt x="104203" y="115570"/>
                  </a:moveTo>
                  <a:lnTo>
                    <a:pt x="96786" y="115570"/>
                  </a:lnTo>
                  <a:lnTo>
                    <a:pt x="96926" y="119380"/>
                  </a:lnTo>
                  <a:lnTo>
                    <a:pt x="97510" y="123189"/>
                  </a:lnTo>
                  <a:lnTo>
                    <a:pt x="99567" y="128270"/>
                  </a:lnTo>
                  <a:lnTo>
                    <a:pt x="101180" y="129539"/>
                  </a:lnTo>
                  <a:lnTo>
                    <a:pt x="108013" y="135889"/>
                  </a:lnTo>
                  <a:lnTo>
                    <a:pt x="113550" y="137160"/>
                  </a:lnTo>
                  <a:lnTo>
                    <a:pt x="126453" y="135889"/>
                  </a:lnTo>
                  <a:lnTo>
                    <a:pt x="132575" y="132080"/>
                  </a:lnTo>
                  <a:lnTo>
                    <a:pt x="139410" y="124460"/>
                  </a:lnTo>
                  <a:lnTo>
                    <a:pt x="113309" y="124460"/>
                  </a:lnTo>
                  <a:lnTo>
                    <a:pt x="110426" y="123189"/>
                  </a:lnTo>
                  <a:lnTo>
                    <a:pt x="105435" y="119380"/>
                  </a:lnTo>
                  <a:lnTo>
                    <a:pt x="104203" y="115570"/>
                  </a:lnTo>
                  <a:close/>
                </a:path>
                <a:path w="309879" h="283210">
                  <a:moveTo>
                    <a:pt x="116636" y="72389"/>
                  </a:moveTo>
                  <a:lnTo>
                    <a:pt x="68986" y="127000"/>
                  </a:lnTo>
                  <a:lnTo>
                    <a:pt x="79501" y="135889"/>
                  </a:lnTo>
                  <a:lnTo>
                    <a:pt x="96786" y="115570"/>
                  </a:lnTo>
                  <a:lnTo>
                    <a:pt x="104203" y="115570"/>
                  </a:lnTo>
                  <a:lnTo>
                    <a:pt x="104381" y="109220"/>
                  </a:lnTo>
                  <a:lnTo>
                    <a:pt x="106375" y="104139"/>
                  </a:lnTo>
                  <a:lnTo>
                    <a:pt x="110274" y="100330"/>
                  </a:lnTo>
                  <a:lnTo>
                    <a:pt x="113664" y="96520"/>
                  </a:lnTo>
                  <a:lnTo>
                    <a:pt x="117068" y="93980"/>
                  </a:lnTo>
                  <a:lnTo>
                    <a:pt x="123926" y="92710"/>
                  </a:lnTo>
                  <a:lnTo>
                    <a:pt x="142778" y="92710"/>
                  </a:lnTo>
                  <a:lnTo>
                    <a:pt x="136956" y="87630"/>
                  </a:lnTo>
                  <a:lnTo>
                    <a:pt x="134010" y="86360"/>
                  </a:lnTo>
                  <a:lnTo>
                    <a:pt x="121399" y="86360"/>
                  </a:lnTo>
                  <a:lnTo>
                    <a:pt x="126466" y="80010"/>
                  </a:lnTo>
                  <a:lnTo>
                    <a:pt x="116636" y="72389"/>
                  </a:lnTo>
                  <a:close/>
                </a:path>
                <a:path w="309879" h="283210">
                  <a:moveTo>
                    <a:pt x="176593" y="125730"/>
                  </a:moveTo>
                  <a:lnTo>
                    <a:pt x="169646" y="127000"/>
                  </a:lnTo>
                  <a:lnTo>
                    <a:pt x="182435" y="127000"/>
                  </a:lnTo>
                  <a:lnTo>
                    <a:pt x="176593" y="125730"/>
                  </a:lnTo>
                  <a:close/>
                </a:path>
                <a:path w="309879" h="283210">
                  <a:moveTo>
                    <a:pt x="142778" y="92710"/>
                  </a:moveTo>
                  <a:lnTo>
                    <a:pt x="123926" y="92710"/>
                  </a:lnTo>
                  <a:lnTo>
                    <a:pt x="126923" y="93980"/>
                  </a:lnTo>
                  <a:lnTo>
                    <a:pt x="131952" y="97789"/>
                  </a:lnTo>
                  <a:lnTo>
                    <a:pt x="133146" y="101600"/>
                  </a:lnTo>
                  <a:lnTo>
                    <a:pt x="132969" y="107950"/>
                  </a:lnTo>
                  <a:lnTo>
                    <a:pt x="131102" y="111760"/>
                  </a:lnTo>
                  <a:lnTo>
                    <a:pt x="123571" y="120650"/>
                  </a:lnTo>
                  <a:lnTo>
                    <a:pt x="119964" y="123189"/>
                  </a:lnTo>
                  <a:lnTo>
                    <a:pt x="113309" y="124460"/>
                  </a:lnTo>
                  <a:lnTo>
                    <a:pt x="139410" y="124460"/>
                  </a:lnTo>
                  <a:lnTo>
                    <a:pt x="143967" y="119380"/>
                  </a:lnTo>
                  <a:lnTo>
                    <a:pt x="146735" y="111760"/>
                  </a:lnTo>
                  <a:lnTo>
                    <a:pt x="146583" y="99060"/>
                  </a:lnTo>
                  <a:lnTo>
                    <a:pt x="144233" y="93980"/>
                  </a:lnTo>
                  <a:lnTo>
                    <a:pt x="142778" y="92710"/>
                  </a:lnTo>
                  <a:close/>
                </a:path>
                <a:path w="309879" h="283210">
                  <a:moveTo>
                    <a:pt x="58381" y="55880"/>
                  </a:moveTo>
                  <a:lnTo>
                    <a:pt x="55702" y="55880"/>
                  </a:lnTo>
                  <a:lnTo>
                    <a:pt x="50507" y="58420"/>
                  </a:lnTo>
                  <a:lnTo>
                    <a:pt x="48234" y="59689"/>
                  </a:lnTo>
                  <a:lnTo>
                    <a:pt x="43332" y="64770"/>
                  </a:lnTo>
                  <a:lnTo>
                    <a:pt x="42075" y="68580"/>
                  </a:lnTo>
                  <a:lnTo>
                    <a:pt x="42925" y="77470"/>
                  </a:lnTo>
                  <a:lnTo>
                    <a:pt x="45186" y="81280"/>
                  </a:lnTo>
                  <a:lnTo>
                    <a:pt x="51587" y="86360"/>
                  </a:lnTo>
                  <a:lnTo>
                    <a:pt x="54152" y="88900"/>
                  </a:lnTo>
                  <a:lnTo>
                    <a:pt x="59766" y="90170"/>
                  </a:lnTo>
                  <a:lnTo>
                    <a:pt x="66065" y="90170"/>
                  </a:lnTo>
                  <a:lnTo>
                    <a:pt x="64693" y="93980"/>
                  </a:lnTo>
                  <a:lnTo>
                    <a:pt x="64147" y="95250"/>
                  </a:lnTo>
                  <a:lnTo>
                    <a:pt x="63817" y="95250"/>
                  </a:lnTo>
                  <a:lnTo>
                    <a:pt x="74256" y="105410"/>
                  </a:lnTo>
                  <a:lnTo>
                    <a:pt x="74980" y="101600"/>
                  </a:lnTo>
                  <a:lnTo>
                    <a:pt x="75907" y="100330"/>
                  </a:lnTo>
                  <a:lnTo>
                    <a:pt x="78117" y="96520"/>
                  </a:lnTo>
                  <a:lnTo>
                    <a:pt x="80175" y="92710"/>
                  </a:lnTo>
                  <a:lnTo>
                    <a:pt x="83210" y="90170"/>
                  </a:lnTo>
                  <a:lnTo>
                    <a:pt x="88614" y="83820"/>
                  </a:lnTo>
                  <a:lnTo>
                    <a:pt x="68059" y="83820"/>
                  </a:lnTo>
                  <a:lnTo>
                    <a:pt x="65963" y="82550"/>
                  </a:lnTo>
                  <a:lnTo>
                    <a:pt x="60794" y="82550"/>
                  </a:lnTo>
                  <a:lnTo>
                    <a:pt x="57200" y="78739"/>
                  </a:lnTo>
                  <a:lnTo>
                    <a:pt x="56273" y="77470"/>
                  </a:lnTo>
                  <a:lnTo>
                    <a:pt x="55930" y="72389"/>
                  </a:lnTo>
                  <a:lnTo>
                    <a:pt x="56489" y="71120"/>
                  </a:lnTo>
                  <a:lnTo>
                    <a:pt x="59067" y="68580"/>
                  </a:lnTo>
                  <a:lnTo>
                    <a:pt x="60820" y="67310"/>
                  </a:lnTo>
                  <a:lnTo>
                    <a:pt x="81508" y="67310"/>
                  </a:lnTo>
                  <a:lnTo>
                    <a:pt x="77342" y="64770"/>
                  </a:lnTo>
                  <a:lnTo>
                    <a:pt x="67373" y="59689"/>
                  </a:lnTo>
                  <a:lnTo>
                    <a:pt x="63880" y="57150"/>
                  </a:lnTo>
                  <a:lnTo>
                    <a:pt x="58381" y="55880"/>
                  </a:lnTo>
                  <a:close/>
                </a:path>
                <a:path w="309879" h="283210">
                  <a:moveTo>
                    <a:pt x="127533" y="85089"/>
                  </a:moveTo>
                  <a:lnTo>
                    <a:pt x="124409" y="85089"/>
                  </a:lnTo>
                  <a:lnTo>
                    <a:pt x="121399" y="86360"/>
                  </a:lnTo>
                  <a:lnTo>
                    <a:pt x="134010" y="86360"/>
                  </a:lnTo>
                  <a:lnTo>
                    <a:pt x="127533" y="85089"/>
                  </a:lnTo>
                  <a:close/>
                </a:path>
                <a:path w="309879" h="283210">
                  <a:moveTo>
                    <a:pt x="95237" y="52070"/>
                  </a:moveTo>
                  <a:lnTo>
                    <a:pt x="79108" y="52070"/>
                  </a:lnTo>
                  <a:lnTo>
                    <a:pt x="80899" y="53339"/>
                  </a:lnTo>
                  <a:lnTo>
                    <a:pt x="85559" y="57150"/>
                  </a:lnTo>
                  <a:lnTo>
                    <a:pt x="87071" y="59689"/>
                  </a:lnTo>
                  <a:lnTo>
                    <a:pt x="87553" y="63500"/>
                  </a:lnTo>
                  <a:lnTo>
                    <a:pt x="86791" y="64770"/>
                  </a:lnTo>
                  <a:lnTo>
                    <a:pt x="84099" y="68580"/>
                  </a:lnTo>
                  <a:lnTo>
                    <a:pt x="66903" y="68580"/>
                  </a:lnTo>
                  <a:lnTo>
                    <a:pt x="73825" y="72389"/>
                  </a:lnTo>
                  <a:lnTo>
                    <a:pt x="76428" y="73660"/>
                  </a:lnTo>
                  <a:lnTo>
                    <a:pt x="78168" y="74930"/>
                  </a:lnTo>
                  <a:lnTo>
                    <a:pt x="76352" y="77470"/>
                  </a:lnTo>
                  <a:lnTo>
                    <a:pt x="74167" y="80010"/>
                  </a:lnTo>
                  <a:lnTo>
                    <a:pt x="72542" y="81280"/>
                  </a:lnTo>
                  <a:lnTo>
                    <a:pt x="69900" y="82550"/>
                  </a:lnTo>
                  <a:lnTo>
                    <a:pt x="68059" y="83820"/>
                  </a:lnTo>
                  <a:lnTo>
                    <a:pt x="88614" y="83820"/>
                  </a:lnTo>
                  <a:lnTo>
                    <a:pt x="94018" y="77470"/>
                  </a:lnTo>
                  <a:lnTo>
                    <a:pt x="97980" y="72389"/>
                  </a:lnTo>
                  <a:lnTo>
                    <a:pt x="100228" y="69850"/>
                  </a:lnTo>
                  <a:lnTo>
                    <a:pt x="101320" y="64770"/>
                  </a:lnTo>
                  <a:lnTo>
                    <a:pt x="100926" y="62230"/>
                  </a:lnTo>
                  <a:lnTo>
                    <a:pt x="98259" y="55880"/>
                  </a:lnTo>
                  <a:lnTo>
                    <a:pt x="95237" y="52070"/>
                  </a:lnTo>
                  <a:close/>
                </a:path>
                <a:path w="309879" h="283210">
                  <a:moveTo>
                    <a:pt x="81508" y="67310"/>
                  </a:moveTo>
                  <a:lnTo>
                    <a:pt x="63042" y="67310"/>
                  </a:lnTo>
                  <a:lnTo>
                    <a:pt x="64465" y="68580"/>
                  </a:lnTo>
                  <a:lnTo>
                    <a:pt x="84099" y="68580"/>
                  </a:lnTo>
                  <a:lnTo>
                    <a:pt x="81508" y="67310"/>
                  </a:lnTo>
                  <a:close/>
                </a:path>
                <a:path w="309879" h="283210">
                  <a:moveTo>
                    <a:pt x="7429" y="17780"/>
                  </a:moveTo>
                  <a:lnTo>
                    <a:pt x="2374" y="22860"/>
                  </a:lnTo>
                  <a:lnTo>
                    <a:pt x="0" y="29210"/>
                  </a:lnTo>
                  <a:lnTo>
                    <a:pt x="584" y="40639"/>
                  </a:lnTo>
                  <a:lnTo>
                    <a:pt x="3454" y="45720"/>
                  </a:lnTo>
                  <a:lnTo>
                    <a:pt x="13487" y="53339"/>
                  </a:lnTo>
                  <a:lnTo>
                    <a:pt x="18059" y="55880"/>
                  </a:lnTo>
                  <a:lnTo>
                    <a:pt x="27063" y="57150"/>
                  </a:lnTo>
                  <a:lnTo>
                    <a:pt x="31241" y="55880"/>
                  </a:lnTo>
                  <a:lnTo>
                    <a:pt x="35102" y="54610"/>
                  </a:lnTo>
                  <a:lnTo>
                    <a:pt x="38023" y="52070"/>
                  </a:lnTo>
                  <a:lnTo>
                    <a:pt x="41465" y="49530"/>
                  </a:lnTo>
                  <a:lnTo>
                    <a:pt x="46971" y="43180"/>
                  </a:lnTo>
                  <a:lnTo>
                    <a:pt x="19938" y="43180"/>
                  </a:lnTo>
                  <a:lnTo>
                    <a:pt x="15062" y="38100"/>
                  </a:lnTo>
                  <a:lnTo>
                    <a:pt x="14109" y="35560"/>
                  </a:lnTo>
                  <a:lnTo>
                    <a:pt x="14960" y="31750"/>
                  </a:lnTo>
                  <a:lnTo>
                    <a:pt x="16421" y="27939"/>
                  </a:lnTo>
                  <a:lnTo>
                    <a:pt x="19011" y="25400"/>
                  </a:lnTo>
                  <a:lnTo>
                    <a:pt x="7429" y="17780"/>
                  </a:lnTo>
                  <a:close/>
                </a:path>
                <a:path w="309879" h="283210">
                  <a:moveTo>
                    <a:pt x="80657" y="40639"/>
                  </a:moveTo>
                  <a:lnTo>
                    <a:pt x="67817" y="40639"/>
                  </a:lnTo>
                  <a:lnTo>
                    <a:pt x="63373" y="44450"/>
                  </a:lnTo>
                  <a:lnTo>
                    <a:pt x="71437" y="54610"/>
                  </a:lnTo>
                  <a:lnTo>
                    <a:pt x="73710" y="53339"/>
                  </a:lnTo>
                  <a:lnTo>
                    <a:pt x="75704" y="52070"/>
                  </a:lnTo>
                  <a:lnTo>
                    <a:pt x="95237" y="52070"/>
                  </a:lnTo>
                  <a:lnTo>
                    <a:pt x="85369" y="43180"/>
                  </a:lnTo>
                  <a:lnTo>
                    <a:pt x="80657" y="40639"/>
                  </a:lnTo>
                  <a:close/>
                </a:path>
                <a:path w="309879" h="283210">
                  <a:moveTo>
                    <a:pt x="64477" y="0"/>
                  </a:moveTo>
                  <a:lnTo>
                    <a:pt x="33667" y="35560"/>
                  </a:lnTo>
                  <a:lnTo>
                    <a:pt x="29819" y="40639"/>
                  </a:lnTo>
                  <a:lnTo>
                    <a:pt x="26758" y="43180"/>
                  </a:lnTo>
                  <a:lnTo>
                    <a:pt x="46971" y="43180"/>
                  </a:lnTo>
                  <a:lnTo>
                    <a:pt x="75603" y="10160"/>
                  </a:lnTo>
                  <a:lnTo>
                    <a:pt x="64477" y="0"/>
                  </a:lnTo>
                  <a:close/>
                </a:path>
              </a:pathLst>
            </a:custGeom>
            <a:solidFill>
              <a:srgbClr val="CA1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3993" y="0"/>
                </a:lnTo>
                <a:lnTo>
                  <a:pt x="9143993" y="6857994"/>
                </a:lnTo>
                <a:lnTo>
                  <a:pt x="0" y="685799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72440" y="1437223"/>
            <a:ext cx="2234565" cy="215328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24130" indent="172720">
              <a:lnSpc>
                <a:spcPct val="100000"/>
              </a:lnSpc>
              <a:spcBef>
                <a:spcPts val="130"/>
              </a:spcBef>
            </a:pPr>
            <a:r>
              <a:rPr sz="1000" b="1" i="1" dirty="0">
                <a:latin typeface="Arial"/>
                <a:cs typeface="Arial"/>
              </a:rPr>
              <a:t>“Now </a:t>
            </a:r>
            <a:r>
              <a:rPr sz="1000" b="1" i="1" spc="-5" dirty="0">
                <a:latin typeface="Arial"/>
                <a:cs typeface="Arial"/>
              </a:rPr>
              <a:t>the </a:t>
            </a:r>
            <a:r>
              <a:rPr sz="1000" b="1" i="1" dirty="0">
                <a:latin typeface="Arial"/>
                <a:cs typeface="Arial"/>
              </a:rPr>
              <a:t>LORD had said unto  Abram, Get </a:t>
            </a:r>
            <a:r>
              <a:rPr sz="1000" b="1" i="1" spc="-5" dirty="0">
                <a:latin typeface="Arial"/>
                <a:cs typeface="Arial"/>
              </a:rPr>
              <a:t>thee </a:t>
            </a:r>
            <a:r>
              <a:rPr sz="1000" b="1" i="1" dirty="0">
                <a:latin typeface="Arial"/>
                <a:cs typeface="Arial"/>
              </a:rPr>
              <a:t>out of </a:t>
            </a:r>
            <a:r>
              <a:rPr sz="1000" b="1" i="1" spc="-5" dirty="0">
                <a:latin typeface="Arial"/>
                <a:cs typeface="Arial"/>
              </a:rPr>
              <a:t>thy country,  </a:t>
            </a:r>
            <a:r>
              <a:rPr sz="1000" b="1" i="1" dirty="0">
                <a:latin typeface="Arial"/>
                <a:cs typeface="Arial"/>
              </a:rPr>
              <a:t>and from </a:t>
            </a:r>
            <a:r>
              <a:rPr sz="1000" b="1" i="1" spc="-5" dirty="0">
                <a:latin typeface="Arial"/>
                <a:cs typeface="Arial"/>
              </a:rPr>
              <a:t>thy </a:t>
            </a:r>
            <a:r>
              <a:rPr sz="1000" b="1" i="1" dirty="0">
                <a:latin typeface="Arial"/>
                <a:cs typeface="Arial"/>
              </a:rPr>
              <a:t>kindred, and from </a:t>
            </a:r>
            <a:r>
              <a:rPr sz="1000" b="1" i="1" spc="-5" dirty="0">
                <a:latin typeface="Arial"/>
                <a:cs typeface="Arial"/>
              </a:rPr>
              <a:t>thy  father's </a:t>
            </a:r>
            <a:r>
              <a:rPr sz="1000" b="1" i="1" dirty="0">
                <a:latin typeface="Arial"/>
                <a:cs typeface="Arial"/>
              </a:rPr>
              <a:t>house, unto a land </a:t>
            </a:r>
            <a:r>
              <a:rPr sz="1000" b="1" i="1" spc="-5" dirty="0">
                <a:latin typeface="Arial"/>
                <a:cs typeface="Arial"/>
              </a:rPr>
              <a:t>that </a:t>
            </a:r>
            <a:r>
              <a:rPr sz="1000" b="1" i="1" dirty="0">
                <a:latin typeface="Arial"/>
                <a:cs typeface="Arial"/>
              </a:rPr>
              <a:t>I</a:t>
            </a:r>
            <a:r>
              <a:rPr sz="1000" b="1" i="1" spc="-60" dirty="0">
                <a:latin typeface="Arial"/>
                <a:cs typeface="Arial"/>
              </a:rPr>
              <a:t> </a:t>
            </a:r>
            <a:r>
              <a:rPr sz="1000" b="1" i="1" dirty="0">
                <a:latin typeface="Arial"/>
                <a:cs typeface="Arial"/>
              </a:rPr>
              <a:t>will  show</a:t>
            </a:r>
            <a:r>
              <a:rPr sz="1000" b="1" i="1" spc="-10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thee:</a:t>
            </a:r>
            <a:endParaRPr sz="1000">
              <a:latin typeface="Arial"/>
              <a:cs typeface="Arial"/>
            </a:endParaRPr>
          </a:p>
          <a:p>
            <a:pPr marL="12700" marR="5080" indent="168275">
              <a:lnSpc>
                <a:spcPct val="100000"/>
              </a:lnSpc>
            </a:pPr>
            <a:r>
              <a:rPr sz="1000" b="1" i="1" dirty="0">
                <a:latin typeface="Arial"/>
                <a:cs typeface="Arial"/>
              </a:rPr>
              <a:t>And I will make of </a:t>
            </a:r>
            <a:r>
              <a:rPr sz="1000" b="1" i="1" spc="-5" dirty="0">
                <a:latin typeface="Arial"/>
                <a:cs typeface="Arial"/>
              </a:rPr>
              <a:t>thee </a:t>
            </a:r>
            <a:r>
              <a:rPr sz="1000" b="1" i="1" dirty="0">
                <a:latin typeface="Arial"/>
                <a:cs typeface="Arial"/>
              </a:rPr>
              <a:t>a great  </a:t>
            </a:r>
            <a:r>
              <a:rPr sz="1000" b="1" i="1" spc="-5" dirty="0">
                <a:latin typeface="Arial"/>
                <a:cs typeface="Arial"/>
              </a:rPr>
              <a:t>nation, </a:t>
            </a:r>
            <a:r>
              <a:rPr sz="1000" b="1" i="1" dirty="0">
                <a:latin typeface="Arial"/>
                <a:cs typeface="Arial"/>
              </a:rPr>
              <a:t>and I will bless </a:t>
            </a:r>
            <a:r>
              <a:rPr sz="1000" b="1" i="1" spc="-5" dirty="0">
                <a:latin typeface="Arial"/>
                <a:cs typeface="Arial"/>
              </a:rPr>
              <a:t>thee, </a:t>
            </a:r>
            <a:r>
              <a:rPr sz="1000" b="1" i="1" dirty="0">
                <a:latin typeface="Arial"/>
                <a:cs typeface="Arial"/>
              </a:rPr>
              <a:t>and  make </a:t>
            </a:r>
            <a:r>
              <a:rPr sz="1000" b="1" i="1" spc="-5" dirty="0">
                <a:latin typeface="Arial"/>
                <a:cs typeface="Arial"/>
              </a:rPr>
              <a:t>thy </a:t>
            </a:r>
            <a:r>
              <a:rPr sz="1000" b="1" i="1" dirty="0">
                <a:latin typeface="Arial"/>
                <a:cs typeface="Arial"/>
              </a:rPr>
              <a:t>name great; and </a:t>
            </a:r>
            <a:r>
              <a:rPr sz="1000" b="1" i="1" spc="-5" dirty="0">
                <a:latin typeface="Arial"/>
                <a:cs typeface="Arial"/>
              </a:rPr>
              <a:t>thou</a:t>
            </a:r>
            <a:r>
              <a:rPr sz="1000" b="1" i="1" spc="-80" dirty="0">
                <a:latin typeface="Arial"/>
                <a:cs typeface="Arial"/>
              </a:rPr>
              <a:t> </a:t>
            </a:r>
            <a:r>
              <a:rPr sz="1000" b="1" i="1" dirty="0">
                <a:latin typeface="Arial"/>
                <a:cs typeface="Arial"/>
              </a:rPr>
              <a:t>shalt  be a</a:t>
            </a:r>
            <a:r>
              <a:rPr sz="1000" b="1" i="1" spc="-5" dirty="0">
                <a:latin typeface="Arial"/>
                <a:cs typeface="Arial"/>
              </a:rPr>
              <a:t> </a:t>
            </a:r>
            <a:r>
              <a:rPr sz="1000" b="1" i="1" dirty="0">
                <a:latin typeface="Arial"/>
                <a:cs typeface="Arial"/>
              </a:rPr>
              <a:t>blessing:</a:t>
            </a:r>
            <a:endParaRPr sz="1000">
              <a:latin typeface="Arial"/>
              <a:cs typeface="Arial"/>
            </a:endParaRPr>
          </a:p>
          <a:p>
            <a:pPr marL="12700" marR="40005" indent="168275">
              <a:lnSpc>
                <a:spcPct val="100000"/>
              </a:lnSpc>
            </a:pPr>
            <a:r>
              <a:rPr sz="1000" b="1" i="1" dirty="0">
                <a:latin typeface="Arial"/>
                <a:cs typeface="Arial"/>
              </a:rPr>
              <a:t>And I will bless </a:t>
            </a:r>
            <a:r>
              <a:rPr sz="1000" b="1" i="1" spc="-5" dirty="0">
                <a:latin typeface="Arial"/>
                <a:cs typeface="Arial"/>
              </a:rPr>
              <a:t>them that </a:t>
            </a:r>
            <a:r>
              <a:rPr sz="1000" b="1" i="1" dirty="0">
                <a:latin typeface="Arial"/>
                <a:cs typeface="Arial"/>
              </a:rPr>
              <a:t>bless  </a:t>
            </a:r>
            <a:r>
              <a:rPr sz="1000" b="1" i="1" spc="-5" dirty="0">
                <a:latin typeface="Arial"/>
                <a:cs typeface="Arial"/>
              </a:rPr>
              <a:t>thee, </a:t>
            </a:r>
            <a:r>
              <a:rPr sz="1000" b="1" i="1" dirty="0">
                <a:latin typeface="Arial"/>
                <a:cs typeface="Arial"/>
              </a:rPr>
              <a:t>and curse him </a:t>
            </a:r>
            <a:r>
              <a:rPr sz="1000" b="1" i="1" spc="-5" dirty="0">
                <a:latin typeface="Arial"/>
                <a:cs typeface="Arial"/>
              </a:rPr>
              <a:t>that </a:t>
            </a:r>
            <a:r>
              <a:rPr sz="1000" b="1" i="1" dirty="0">
                <a:latin typeface="Arial"/>
                <a:cs typeface="Arial"/>
              </a:rPr>
              <a:t>curseth  </a:t>
            </a:r>
            <a:r>
              <a:rPr sz="1000" b="1" i="1" spc="-5" dirty="0">
                <a:latin typeface="Arial"/>
                <a:cs typeface="Arial"/>
              </a:rPr>
              <a:t>thee: </a:t>
            </a:r>
            <a:r>
              <a:rPr sz="1000" b="1" i="1" dirty="0">
                <a:latin typeface="Arial"/>
                <a:cs typeface="Arial"/>
              </a:rPr>
              <a:t>and in </a:t>
            </a:r>
            <a:r>
              <a:rPr sz="1000" b="1" i="1" spc="-5" dirty="0">
                <a:latin typeface="Arial"/>
                <a:cs typeface="Arial"/>
              </a:rPr>
              <a:t>thee </a:t>
            </a:r>
            <a:r>
              <a:rPr sz="1000" b="1" i="1" dirty="0">
                <a:latin typeface="Arial"/>
                <a:cs typeface="Arial"/>
              </a:rPr>
              <a:t>shall all families</a:t>
            </a:r>
            <a:r>
              <a:rPr sz="1000" b="1" i="1" spc="-75" dirty="0">
                <a:latin typeface="Arial"/>
                <a:cs typeface="Arial"/>
              </a:rPr>
              <a:t> </a:t>
            </a:r>
            <a:r>
              <a:rPr sz="1000" b="1" i="1" dirty="0">
                <a:latin typeface="Arial"/>
                <a:cs typeface="Arial"/>
              </a:rPr>
              <a:t>of  </a:t>
            </a:r>
            <a:r>
              <a:rPr sz="1000" b="1" i="1" spc="-5" dirty="0">
                <a:latin typeface="Arial"/>
                <a:cs typeface="Arial"/>
              </a:rPr>
              <a:t>the </a:t>
            </a:r>
            <a:r>
              <a:rPr sz="1000" b="1" i="1" dirty="0">
                <a:latin typeface="Arial"/>
                <a:cs typeface="Arial"/>
              </a:rPr>
              <a:t>earth be</a:t>
            </a:r>
            <a:r>
              <a:rPr sz="1000" b="1" i="1" spc="-10" dirty="0">
                <a:latin typeface="Arial"/>
                <a:cs typeface="Arial"/>
              </a:rPr>
              <a:t> </a:t>
            </a:r>
            <a:r>
              <a:rPr sz="1000" b="1" i="1" dirty="0">
                <a:latin typeface="Arial"/>
                <a:cs typeface="Arial"/>
              </a:rPr>
              <a:t>blessed.”</a:t>
            </a:r>
            <a:endParaRPr sz="1000">
              <a:latin typeface="Arial"/>
              <a:cs typeface="Arial"/>
            </a:endParaRPr>
          </a:p>
          <a:p>
            <a:pPr marL="1176655">
              <a:lnSpc>
                <a:spcPts val="1120"/>
              </a:lnSpc>
            </a:pPr>
            <a:r>
              <a:rPr sz="1000" b="1" dirty="0">
                <a:latin typeface="Arial"/>
                <a:cs typeface="Arial"/>
              </a:rPr>
              <a:t>Genesis</a:t>
            </a:r>
            <a:r>
              <a:rPr sz="1000" b="1" spc="-2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12:1-3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4177" y="969645"/>
            <a:ext cx="14331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God </a:t>
            </a:r>
            <a:r>
              <a:rPr sz="1200" b="1" spc="-5" dirty="0">
                <a:latin typeface="Arial"/>
                <a:cs typeface="Arial"/>
              </a:rPr>
              <a:t>Calls</a:t>
            </a:r>
            <a:r>
              <a:rPr sz="1200" b="1" spc="-13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Abraham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520565" y="1144270"/>
            <a:ext cx="9912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Birth of</a:t>
            </a:r>
            <a:r>
              <a:rPr sz="1200" b="1" spc="-10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Isaac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15815" y="1648361"/>
            <a:ext cx="2258695" cy="17240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080" indent="115570">
              <a:lnSpc>
                <a:spcPct val="100000"/>
              </a:lnSpc>
              <a:spcBef>
                <a:spcPts val="130"/>
              </a:spcBef>
            </a:pPr>
            <a:r>
              <a:rPr sz="1000" b="1" i="1" dirty="0">
                <a:latin typeface="Arial"/>
                <a:cs typeface="Arial"/>
              </a:rPr>
              <a:t>“And </a:t>
            </a:r>
            <a:r>
              <a:rPr sz="1000" b="1" i="1" spc="-5" dirty="0">
                <a:latin typeface="Arial"/>
                <a:cs typeface="Arial"/>
              </a:rPr>
              <a:t>the </a:t>
            </a:r>
            <a:r>
              <a:rPr sz="1000" b="1" i="1" dirty="0">
                <a:latin typeface="Arial"/>
                <a:cs typeface="Arial"/>
              </a:rPr>
              <a:t>LORD visited Sarah as</a:t>
            </a:r>
            <a:r>
              <a:rPr sz="1000" b="1" i="1" spc="-100" dirty="0">
                <a:latin typeface="Arial"/>
                <a:cs typeface="Arial"/>
              </a:rPr>
              <a:t> </a:t>
            </a:r>
            <a:r>
              <a:rPr sz="1000" b="1" i="1" dirty="0">
                <a:latin typeface="Arial"/>
                <a:cs typeface="Arial"/>
              </a:rPr>
              <a:t>he  had said, and </a:t>
            </a:r>
            <a:r>
              <a:rPr sz="1000" b="1" i="1" spc="-5" dirty="0">
                <a:latin typeface="Arial"/>
                <a:cs typeface="Arial"/>
              </a:rPr>
              <a:t>the </a:t>
            </a:r>
            <a:r>
              <a:rPr sz="1000" b="1" i="1" dirty="0">
                <a:latin typeface="Arial"/>
                <a:cs typeface="Arial"/>
              </a:rPr>
              <a:t>LORD did unto  Sarah as he had</a:t>
            </a:r>
            <a:r>
              <a:rPr sz="1000" b="1" i="1" spc="-30" dirty="0">
                <a:latin typeface="Arial"/>
                <a:cs typeface="Arial"/>
              </a:rPr>
              <a:t> </a:t>
            </a:r>
            <a:r>
              <a:rPr sz="1000" b="1" i="1" dirty="0">
                <a:latin typeface="Arial"/>
                <a:cs typeface="Arial"/>
              </a:rPr>
              <a:t>spoken.</a:t>
            </a:r>
            <a:endParaRPr sz="1000">
              <a:latin typeface="Arial"/>
              <a:cs typeface="Arial"/>
            </a:endParaRPr>
          </a:p>
          <a:p>
            <a:pPr marL="12700" marR="22225" indent="115570">
              <a:lnSpc>
                <a:spcPct val="100000"/>
              </a:lnSpc>
            </a:pPr>
            <a:r>
              <a:rPr sz="1000" b="1" i="1" dirty="0">
                <a:latin typeface="Arial"/>
                <a:cs typeface="Arial"/>
              </a:rPr>
              <a:t>For Sarah conceived, and bare  Abraham a son in his old age, at </a:t>
            </a:r>
            <a:r>
              <a:rPr sz="1000" b="1" i="1" spc="-5" dirty="0">
                <a:latin typeface="Arial"/>
                <a:cs typeface="Arial"/>
              </a:rPr>
              <a:t>the  </a:t>
            </a:r>
            <a:r>
              <a:rPr sz="1000" b="1" i="1" dirty="0">
                <a:latin typeface="Arial"/>
                <a:cs typeface="Arial"/>
              </a:rPr>
              <a:t>set </a:t>
            </a:r>
            <a:r>
              <a:rPr sz="1000" b="1" i="1" spc="-5" dirty="0">
                <a:latin typeface="Arial"/>
                <a:cs typeface="Arial"/>
              </a:rPr>
              <a:t>time </a:t>
            </a:r>
            <a:r>
              <a:rPr sz="1000" b="1" i="1" dirty="0">
                <a:latin typeface="Arial"/>
                <a:cs typeface="Arial"/>
              </a:rPr>
              <a:t>of which God had spoken</a:t>
            </a:r>
            <a:r>
              <a:rPr sz="1000" b="1" i="1" spc="-100" dirty="0">
                <a:latin typeface="Arial"/>
                <a:cs typeface="Arial"/>
              </a:rPr>
              <a:t> </a:t>
            </a:r>
            <a:r>
              <a:rPr sz="1000" b="1" i="1" dirty="0">
                <a:latin typeface="Arial"/>
                <a:cs typeface="Arial"/>
              </a:rPr>
              <a:t>to  him.</a:t>
            </a:r>
            <a:endParaRPr sz="1000">
              <a:latin typeface="Arial"/>
              <a:cs typeface="Arial"/>
            </a:endParaRPr>
          </a:p>
          <a:p>
            <a:pPr marL="12700" marR="155575" indent="111125">
              <a:lnSpc>
                <a:spcPct val="100000"/>
              </a:lnSpc>
            </a:pPr>
            <a:r>
              <a:rPr sz="1000" b="1" i="1" dirty="0">
                <a:latin typeface="Arial"/>
                <a:cs typeface="Arial"/>
              </a:rPr>
              <a:t>And Abraham called </a:t>
            </a:r>
            <a:r>
              <a:rPr sz="1000" b="1" i="1" spc="-5" dirty="0">
                <a:latin typeface="Arial"/>
                <a:cs typeface="Arial"/>
              </a:rPr>
              <a:t>the </a:t>
            </a:r>
            <a:r>
              <a:rPr sz="1000" b="1" i="1" dirty="0">
                <a:latin typeface="Arial"/>
                <a:cs typeface="Arial"/>
              </a:rPr>
              <a:t>name</a:t>
            </a:r>
            <a:r>
              <a:rPr sz="1000" b="1" i="1" spc="-130" dirty="0">
                <a:latin typeface="Arial"/>
                <a:cs typeface="Arial"/>
              </a:rPr>
              <a:t> </a:t>
            </a:r>
            <a:r>
              <a:rPr sz="1000" b="1" i="1" dirty="0">
                <a:latin typeface="Arial"/>
                <a:cs typeface="Arial"/>
              </a:rPr>
              <a:t>of  his son </a:t>
            </a:r>
            <a:r>
              <a:rPr sz="1000" b="1" i="1" spc="-5" dirty="0">
                <a:latin typeface="Arial"/>
                <a:cs typeface="Arial"/>
              </a:rPr>
              <a:t>that </a:t>
            </a:r>
            <a:r>
              <a:rPr sz="1000" b="1" i="1" dirty="0">
                <a:latin typeface="Arial"/>
                <a:cs typeface="Arial"/>
              </a:rPr>
              <a:t>was born unto him,  whom Sarah bare to him,</a:t>
            </a:r>
            <a:r>
              <a:rPr sz="1000" b="1" i="1" spc="-75" dirty="0">
                <a:latin typeface="Arial"/>
                <a:cs typeface="Arial"/>
              </a:rPr>
              <a:t> </a:t>
            </a:r>
            <a:r>
              <a:rPr sz="1000" b="1" i="1" dirty="0">
                <a:latin typeface="Arial"/>
                <a:cs typeface="Arial"/>
              </a:rPr>
              <a:t>Isaac.”</a:t>
            </a:r>
            <a:endParaRPr sz="1000">
              <a:latin typeface="Arial"/>
              <a:cs typeface="Arial"/>
            </a:endParaRPr>
          </a:p>
          <a:p>
            <a:pPr marL="1176655">
              <a:lnSpc>
                <a:spcPct val="100000"/>
              </a:lnSpc>
              <a:spcBef>
                <a:spcPts val="140"/>
              </a:spcBef>
            </a:pPr>
            <a:r>
              <a:rPr sz="1000" b="1" dirty="0">
                <a:latin typeface="Arial"/>
                <a:cs typeface="Arial"/>
              </a:rPr>
              <a:t>Genesis</a:t>
            </a:r>
            <a:r>
              <a:rPr sz="1000" b="1" spc="-2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21:1-3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356927" y="1911032"/>
            <a:ext cx="1169035" cy="5715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99300"/>
              </a:lnSpc>
              <a:spcBef>
                <a:spcPts val="110"/>
              </a:spcBef>
            </a:pPr>
            <a:r>
              <a:rPr sz="1200" b="1" dirty="0">
                <a:latin typeface="Arial"/>
                <a:cs typeface="Arial"/>
              </a:rPr>
              <a:t>Covenant of  Circumcisio</a:t>
            </a:r>
            <a:r>
              <a:rPr sz="1200" b="1" spc="-5" dirty="0">
                <a:latin typeface="Arial"/>
                <a:cs typeface="Arial"/>
              </a:rPr>
              <a:t>n</a:t>
            </a:r>
            <a:r>
              <a:rPr sz="1400" b="1" dirty="0">
                <a:latin typeface="Arial"/>
                <a:cs typeface="Arial"/>
              </a:rPr>
              <a:t>—  </a:t>
            </a:r>
            <a:r>
              <a:rPr sz="1000" dirty="0">
                <a:latin typeface="Arial"/>
                <a:cs typeface="Arial"/>
              </a:rPr>
              <a:t>Genesis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17:10-14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035904" y="3050857"/>
            <a:ext cx="1177290" cy="50800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78435" marR="5080" indent="-166370">
              <a:lnSpc>
                <a:spcPts val="1200"/>
              </a:lnSpc>
              <a:spcBef>
                <a:spcPts val="340"/>
              </a:spcBef>
            </a:pPr>
            <a:r>
              <a:rPr sz="1200" b="1" dirty="0">
                <a:latin typeface="Arial"/>
                <a:cs typeface="Arial"/>
              </a:rPr>
              <a:t>Birth of</a:t>
            </a:r>
            <a:r>
              <a:rPr sz="1200" b="1" spc="-1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Ishmael  </a:t>
            </a:r>
            <a:r>
              <a:rPr sz="1000" dirty="0">
                <a:latin typeface="Arial"/>
                <a:cs typeface="Arial"/>
              </a:rPr>
              <a:t>Genesis 16:15  </a:t>
            </a:r>
            <a:r>
              <a:rPr sz="1000" b="1" dirty="0">
                <a:latin typeface="Arial"/>
                <a:cs typeface="Arial"/>
              </a:rPr>
              <a:t>Arab</a:t>
            </a:r>
            <a:r>
              <a:rPr sz="1000" b="1" spc="-2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Nations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86069" y="3684270"/>
            <a:ext cx="1833245" cy="855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900" b="1" i="1" dirty="0">
                <a:latin typeface="Arial"/>
                <a:cs typeface="Arial"/>
              </a:rPr>
              <a:t>Promise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300">
              <a:latin typeface="Arial"/>
              <a:cs typeface="Arial"/>
            </a:endParaRPr>
          </a:p>
          <a:p>
            <a:pPr marL="12700" marR="564515" algn="ctr">
              <a:lnSpc>
                <a:spcPts val="1400"/>
              </a:lnSpc>
            </a:pPr>
            <a:r>
              <a:rPr sz="1200" b="1" dirty="0">
                <a:latin typeface="Arial"/>
                <a:cs typeface="Arial"/>
              </a:rPr>
              <a:t>Lot</a:t>
            </a:r>
            <a:r>
              <a:rPr sz="1200" b="1" spc="-6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and</a:t>
            </a:r>
            <a:r>
              <a:rPr sz="1200" b="1" spc="-9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Abraham  Separate</a:t>
            </a:r>
            <a:endParaRPr sz="1200">
              <a:latin typeface="Arial"/>
              <a:cs typeface="Arial"/>
            </a:endParaRPr>
          </a:p>
          <a:p>
            <a:pPr marR="551815" algn="ctr">
              <a:lnSpc>
                <a:spcPts val="1120"/>
              </a:lnSpc>
            </a:pPr>
            <a:r>
              <a:rPr sz="1000" dirty="0">
                <a:latin typeface="Arial"/>
                <a:cs typeface="Arial"/>
              </a:rPr>
              <a:t>Genesis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13:8-13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91030" y="6425882"/>
            <a:ext cx="1939289" cy="355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420"/>
              </a:lnSpc>
              <a:spcBef>
                <a:spcPts val="100"/>
              </a:spcBef>
            </a:pPr>
            <a:r>
              <a:rPr sz="1200" b="1" spc="50" dirty="0">
                <a:latin typeface="Arial"/>
                <a:cs typeface="Arial"/>
              </a:rPr>
              <a:t>Lot’s </a:t>
            </a:r>
            <a:r>
              <a:rPr sz="1200" b="1" dirty="0">
                <a:latin typeface="Arial"/>
                <a:cs typeface="Arial"/>
              </a:rPr>
              <a:t>Family Flees</a:t>
            </a:r>
            <a:r>
              <a:rPr sz="1200" b="1" spc="-1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Sodom</a:t>
            </a:r>
            <a:endParaRPr sz="1200">
              <a:latin typeface="Arial"/>
              <a:cs typeface="Arial"/>
            </a:endParaRPr>
          </a:p>
          <a:p>
            <a:pPr algn="ctr">
              <a:lnSpc>
                <a:spcPts val="1180"/>
              </a:lnSpc>
            </a:pPr>
            <a:r>
              <a:rPr sz="1000" dirty="0">
                <a:latin typeface="Arial"/>
                <a:cs typeface="Arial"/>
              </a:rPr>
              <a:t>Genesis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19:1-28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278063" y="6384607"/>
            <a:ext cx="2491105" cy="355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42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Abraham Offers Isaac as</a:t>
            </a:r>
            <a:r>
              <a:rPr sz="1200" b="1" spc="-6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Sacrifice</a:t>
            </a:r>
            <a:endParaRPr sz="1200">
              <a:latin typeface="Arial"/>
              <a:cs typeface="Arial"/>
            </a:endParaRPr>
          </a:p>
          <a:p>
            <a:pPr algn="ctr">
              <a:lnSpc>
                <a:spcPts val="1180"/>
              </a:lnSpc>
            </a:pPr>
            <a:r>
              <a:rPr sz="1000" dirty="0">
                <a:latin typeface="Arial"/>
                <a:cs typeface="Arial"/>
              </a:rPr>
              <a:t>Genesis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22:1-14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2131847" y="1270"/>
            <a:ext cx="488569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08710" algn="l"/>
              </a:tabLst>
            </a:pPr>
            <a:r>
              <a:rPr spc="-5" dirty="0"/>
              <a:t>The	Chosen</a:t>
            </a:r>
            <a:r>
              <a:rPr spc="-60" dirty="0"/>
              <a:t> </a:t>
            </a:r>
            <a:r>
              <a:rPr spc="-5" dirty="0"/>
              <a:t>Nation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2327833" y="636270"/>
            <a:ext cx="449389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>
                <a:latin typeface="Arial"/>
                <a:cs typeface="Arial"/>
              </a:rPr>
              <a:t>The </a:t>
            </a:r>
            <a:r>
              <a:rPr sz="3000" spc="-30" dirty="0">
                <a:latin typeface="Arial"/>
                <a:cs typeface="Arial"/>
              </a:rPr>
              <a:t>Time </a:t>
            </a:r>
            <a:r>
              <a:rPr sz="3000" dirty="0">
                <a:latin typeface="Arial"/>
                <a:cs typeface="Arial"/>
              </a:rPr>
              <a:t>of </a:t>
            </a:r>
            <a:r>
              <a:rPr sz="3000" spc="-5" dirty="0">
                <a:latin typeface="Arial"/>
                <a:cs typeface="Arial"/>
              </a:rPr>
              <a:t>the</a:t>
            </a:r>
            <a:r>
              <a:rPr sz="3000" spc="-55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Patriarchs</a:t>
            </a:r>
            <a:endParaRPr sz="3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143993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9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6857999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780">
              <a:lnSpc>
                <a:spcPct val="100000"/>
              </a:lnSpc>
              <a:spcBef>
                <a:spcPts val="100"/>
              </a:spcBef>
              <a:tabLst>
                <a:tab pos="1113790" algn="l"/>
              </a:tabLst>
            </a:pPr>
            <a:r>
              <a:rPr spc="-5" dirty="0"/>
              <a:t>The	Chosen</a:t>
            </a:r>
            <a:r>
              <a:rPr spc="-60" dirty="0"/>
              <a:t> </a:t>
            </a:r>
            <a:r>
              <a:rPr spc="-5" dirty="0"/>
              <a:t>Nation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597506" y="2006282"/>
            <a:ext cx="1063625" cy="53340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 marR="5080" indent="-635" algn="ctr">
              <a:lnSpc>
                <a:spcPct val="97000"/>
              </a:lnSpc>
              <a:spcBef>
                <a:spcPts val="140"/>
              </a:spcBef>
            </a:pPr>
            <a:r>
              <a:rPr sz="1200" b="1" dirty="0">
                <a:latin typeface="Arial"/>
                <a:cs typeface="Arial"/>
              </a:rPr>
              <a:t>Jacob Steals  Blessing  </a:t>
            </a:r>
            <a:r>
              <a:rPr sz="1000" b="1" dirty="0">
                <a:latin typeface="Arial"/>
                <a:cs typeface="Arial"/>
              </a:rPr>
              <a:t>Genesis</a:t>
            </a:r>
            <a:r>
              <a:rPr sz="1000" b="1" spc="-10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27:26-33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51988" y="6471920"/>
            <a:ext cx="1617345" cy="355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42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Jacob Buys</a:t>
            </a:r>
            <a:r>
              <a:rPr sz="1200" b="1" spc="-5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Birthright</a:t>
            </a:r>
            <a:endParaRPr sz="1200">
              <a:latin typeface="Arial"/>
              <a:cs typeface="Arial"/>
            </a:endParaRPr>
          </a:p>
          <a:p>
            <a:pPr algn="ctr">
              <a:lnSpc>
                <a:spcPts val="1180"/>
              </a:lnSpc>
            </a:pPr>
            <a:r>
              <a:rPr sz="1000" b="1" dirty="0">
                <a:latin typeface="Arial"/>
                <a:cs typeface="Arial"/>
              </a:rPr>
              <a:t>Genesis</a:t>
            </a:r>
            <a:r>
              <a:rPr sz="1000" b="1" spc="-1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25:29-34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582081" y="6660832"/>
            <a:ext cx="1635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Jacob Renamed</a:t>
            </a:r>
            <a:r>
              <a:rPr sz="1200" b="1" spc="-7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Israel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407479" y="5543232"/>
            <a:ext cx="1894839" cy="607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420"/>
              </a:lnSpc>
              <a:spcBef>
                <a:spcPts val="100"/>
              </a:spcBef>
            </a:pPr>
            <a:r>
              <a:rPr sz="1200" b="1" spc="35" dirty="0">
                <a:latin typeface="Arial"/>
                <a:cs typeface="Arial"/>
              </a:rPr>
              <a:t>Jacob’s </a:t>
            </a:r>
            <a:r>
              <a:rPr sz="1200" b="1" spc="-5" dirty="0">
                <a:latin typeface="Arial"/>
                <a:cs typeface="Arial"/>
              </a:rPr>
              <a:t>Vision </a:t>
            </a:r>
            <a:r>
              <a:rPr sz="1200" b="1" dirty="0">
                <a:latin typeface="Arial"/>
                <a:cs typeface="Arial"/>
              </a:rPr>
              <a:t>of</a:t>
            </a:r>
            <a:r>
              <a:rPr sz="1200" b="1" spc="-114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Heaven</a:t>
            </a:r>
            <a:endParaRPr sz="1200">
              <a:latin typeface="Arial"/>
              <a:cs typeface="Arial"/>
            </a:endParaRPr>
          </a:p>
          <a:p>
            <a:pPr algn="ctr">
              <a:lnSpc>
                <a:spcPts val="1180"/>
              </a:lnSpc>
            </a:pPr>
            <a:r>
              <a:rPr sz="1000" b="1" dirty="0">
                <a:latin typeface="Arial"/>
                <a:cs typeface="Arial"/>
              </a:rPr>
              <a:t>Genesis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28:10-22</a:t>
            </a:r>
            <a:endParaRPr sz="1000">
              <a:latin typeface="Arial"/>
              <a:cs typeface="Arial"/>
            </a:endParaRPr>
          </a:p>
          <a:p>
            <a:pPr marR="88900" algn="ctr">
              <a:lnSpc>
                <a:spcPct val="100000"/>
              </a:lnSpc>
              <a:spcBef>
                <a:spcPts val="900"/>
              </a:spcBef>
            </a:pPr>
            <a:r>
              <a:rPr sz="900" b="1" i="1" dirty="0">
                <a:latin typeface="Arial"/>
                <a:cs typeface="Arial"/>
              </a:rPr>
              <a:t>Promise</a:t>
            </a:r>
            <a:endParaRPr sz="9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29041" y="2257107"/>
            <a:ext cx="57658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dirty="0">
                <a:latin typeface="Arial"/>
                <a:cs typeface="Arial"/>
              </a:rPr>
              <a:t>Jacob</a:t>
            </a:r>
            <a:endParaRPr sz="15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30554" y="2271395"/>
            <a:ext cx="48133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dirty="0">
                <a:latin typeface="Arial"/>
                <a:cs typeface="Arial"/>
              </a:rPr>
              <a:t>Esau</a:t>
            </a:r>
            <a:endParaRPr sz="15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67913" y="1528445"/>
            <a:ext cx="1063625" cy="405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195"/>
              </a:lnSpc>
              <a:spcBef>
                <a:spcPts val="100"/>
              </a:spcBef>
            </a:pPr>
            <a:r>
              <a:rPr sz="1000" b="1" dirty="0">
                <a:latin typeface="Arial"/>
                <a:cs typeface="Arial"/>
              </a:rPr>
              <a:t>Genesis</a:t>
            </a:r>
            <a:r>
              <a:rPr sz="1000" b="1" spc="-7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25:21-26</a:t>
            </a:r>
            <a:endParaRPr sz="1000">
              <a:latin typeface="Arial"/>
              <a:cs typeface="Arial"/>
            </a:endParaRPr>
          </a:p>
          <a:p>
            <a:pPr marR="14604" algn="ctr">
              <a:lnSpc>
                <a:spcPts val="1795"/>
              </a:lnSpc>
            </a:pPr>
            <a:r>
              <a:rPr sz="1500" b="1" dirty="0">
                <a:latin typeface="Arial"/>
                <a:cs typeface="Arial"/>
              </a:rPr>
              <a:t>Isaac</a:t>
            </a:r>
            <a:endParaRPr sz="15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993775" y="1922462"/>
            <a:ext cx="596900" cy="354330"/>
            <a:chOff x="993775" y="1922462"/>
            <a:chExt cx="596900" cy="354330"/>
          </a:xfrm>
        </p:grpSpPr>
        <p:sp>
          <p:nvSpPr>
            <p:cNvPr id="14" name="object 14"/>
            <p:cNvSpPr/>
            <p:nvPr/>
          </p:nvSpPr>
          <p:spPr>
            <a:xfrm>
              <a:off x="1006475" y="1935162"/>
              <a:ext cx="266700" cy="313055"/>
            </a:xfrm>
            <a:custGeom>
              <a:avLst/>
              <a:gdLst/>
              <a:ahLst/>
              <a:cxnLst/>
              <a:rect l="l" t="t" r="r" b="b"/>
              <a:pathLst>
                <a:path w="266700" h="313055">
                  <a:moveTo>
                    <a:pt x="266699" y="0"/>
                  </a:moveTo>
                  <a:lnTo>
                    <a:pt x="0" y="312736"/>
                  </a:lnTo>
                </a:path>
              </a:pathLst>
            </a:custGeom>
            <a:ln w="253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312862" y="1938337"/>
              <a:ext cx="265430" cy="325755"/>
            </a:xfrm>
            <a:custGeom>
              <a:avLst/>
              <a:gdLst/>
              <a:ahLst/>
              <a:cxnLst/>
              <a:rect l="l" t="t" r="r" b="b"/>
              <a:pathLst>
                <a:path w="265430" h="325755">
                  <a:moveTo>
                    <a:pt x="0" y="0"/>
                  </a:moveTo>
                  <a:lnTo>
                    <a:pt x="265111" y="325436"/>
                  </a:lnTo>
                </a:path>
              </a:pathLst>
            </a:custGeom>
            <a:ln w="253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6236652" y="1126073"/>
            <a:ext cx="2205355" cy="94424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67310" indent="172720">
              <a:lnSpc>
                <a:spcPct val="100000"/>
              </a:lnSpc>
              <a:spcBef>
                <a:spcPts val="130"/>
              </a:spcBef>
            </a:pPr>
            <a:r>
              <a:rPr sz="1000" b="1" i="1" dirty="0">
                <a:latin typeface="Arial"/>
                <a:cs typeface="Arial"/>
              </a:rPr>
              <a:t>“And Jacob was left alone; and  </a:t>
            </a:r>
            <a:r>
              <a:rPr sz="1000" b="1" i="1" spc="-5" dirty="0">
                <a:latin typeface="Arial"/>
                <a:cs typeface="Arial"/>
              </a:rPr>
              <a:t>there wrestled </a:t>
            </a:r>
            <a:r>
              <a:rPr sz="1000" b="1" i="1" dirty="0">
                <a:latin typeface="Arial"/>
                <a:cs typeface="Arial"/>
              </a:rPr>
              <a:t>a man with him </a:t>
            </a:r>
            <a:r>
              <a:rPr sz="1000" b="1" i="1" spc="-5" dirty="0">
                <a:latin typeface="Arial"/>
                <a:cs typeface="Arial"/>
              </a:rPr>
              <a:t>until  the </a:t>
            </a:r>
            <a:r>
              <a:rPr sz="1000" b="1" i="1" dirty="0">
                <a:latin typeface="Arial"/>
                <a:cs typeface="Arial"/>
              </a:rPr>
              <a:t>breaking of </a:t>
            </a:r>
            <a:r>
              <a:rPr sz="1000" b="1" i="1" spc="-5" dirty="0">
                <a:latin typeface="Arial"/>
                <a:cs typeface="Arial"/>
              </a:rPr>
              <a:t>the</a:t>
            </a:r>
            <a:r>
              <a:rPr sz="1000" b="1" i="1" spc="-15" dirty="0">
                <a:latin typeface="Arial"/>
                <a:cs typeface="Arial"/>
              </a:rPr>
              <a:t> </a:t>
            </a:r>
            <a:r>
              <a:rPr sz="1000" b="1" i="1" spc="-10" dirty="0">
                <a:latin typeface="Arial"/>
                <a:cs typeface="Arial"/>
              </a:rPr>
              <a:t>day.</a:t>
            </a:r>
            <a:endParaRPr sz="1000">
              <a:latin typeface="Arial"/>
              <a:cs typeface="Arial"/>
            </a:endParaRPr>
          </a:p>
          <a:p>
            <a:pPr marL="12700" marR="5080" indent="168275">
              <a:lnSpc>
                <a:spcPct val="100000"/>
              </a:lnSpc>
            </a:pPr>
            <a:r>
              <a:rPr sz="1000" b="1" i="1" dirty="0">
                <a:latin typeface="Arial"/>
                <a:cs typeface="Arial"/>
              </a:rPr>
              <a:t>And when he saw </a:t>
            </a:r>
            <a:r>
              <a:rPr sz="1000" b="1" i="1" spc="-5" dirty="0">
                <a:latin typeface="Arial"/>
                <a:cs typeface="Arial"/>
              </a:rPr>
              <a:t>that </a:t>
            </a:r>
            <a:r>
              <a:rPr sz="1000" b="1" i="1" dirty="0">
                <a:latin typeface="Arial"/>
                <a:cs typeface="Arial"/>
              </a:rPr>
              <a:t>he  prevailed not against him, he  </a:t>
            </a:r>
            <a:r>
              <a:rPr sz="1000" b="1" i="1" spc="-5" dirty="0">
                <a:latin typeface="Arial"/>
                <a:cs typeface="Arial"/>
              </a:rPr>
              <a:t>touched the </a:t>
            </a:r>
            <a:r>
              <a:rPr sz="1000" b="1" i="1" dirty="0">
                <a:latin typeface="Arial"/>
                <a:cs typeface="Arial"/>
              </a:rPr>
              <a:t>hollow of his </a:t>
            </a:r>
            <a:r>
              <a:rPr sz="1000" b="1" i="1" spc="-5" dirty="0">
                <a:latin typeface="Arial"/>
                <a:cs typeface="Arial"/>
              </a:rPr>
              <a:t>thigh;</a:t>
            </a:r>
            <a:r>
              <a:rPr sz="1000" b="1" i="1" spc="-35" dirty="0">
                <a:latin typeface="Arial"/>
                <a:cs typeface="Arial"/>
              </a:rPr>
              <a:t> </a:t>
            </a:r>
            <a:r>
              <a:rPr sz="1000" b="1" i="1" dirty="0">
                <a:latin typeface="Arial"/>
                <a:cs typeface="Arial"/>
              </a:rPr>
              <a:t>and</a:t>
            </a:r>
            <a:endParaRPr sz="10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236652" y="2044382"/>
            <a:ext cx="2206625" cy="2006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5720">
              <a:lnSpc>
                <a:spcPct val="100000"/>
              </a:lnSpc>
              <a:spcBef>
                <a:spcPts val="100"/>
              </a:spcBef>
            </a:pPr>
            <a:r>
              <a:rPr sz="1000" b="1" i="1" spc="-5" dirty="0">
                <a:latin typeface="Arial"/>
                <a:cs typeface="Arial"/>
              </a:rPr>
              <a:t>the </a:t>
            </a:r>
            <a:r>
              <a:rPr sz="1000" b="1" i="1" dirty="0">
                <a:latin typeface="Arial"/>
                <a:cs typeface="Arial"/>
              </a:rPr>
              <a:t>hollow of Jacob's </a:t>
            </a:r>
            <a:r>
              <a:rPr sz="1000" b="1" i="1" spc="-5" dirty="0">
                <a:latin typeface="Arial"/>
                <a:cs typeface="Arial"/>
              </a:rPr>
              <a:t>thigh </a:t>
            </a:r>
            <a:r>
              <a:rPr sz="1000" b="1" i="1" dirty="0">
                <a:latin typeface="Arial"/>
                <a:cs typeface="Arial"/>
              </a:rPr>
              <a:t>was</a:t>
            </a:r>
            <a:r>
              <a:rPr sz="1000" b="1" i="1" spc="-70" dirty="0">
                <a:latin typeface="Arial"/>
                <a:cs typeface="Arial"/>
              </a:rPr>
              <a:t> </a:t>
            </a:r>
            <a:r>
              <a:rPr sz="1000" b="1" i="1" dirty="0">
                <a:latin typeface="Arial"/>
                <a:cs typeface="Arial"/>
              </a:rPr>
              <a:t>out  of joint, as he </a:t>
            </a:r>
            <a:r>
              <a:rPr sz="1000" b="1" i="1" spc="-5" dirty="0">
                <a:latin typeface="Arial"/>
                <a:cs typeface="Arial"/>
              </a:rPr>
              <a:t>wrestled </a:t>
            </a:r>
            <a:r>
              <a:rPr sz="1000" b="1" i="1" dirty="0">
                <a:latin typeface="Arial"/>
                <a:cs typeface="Arial"/>
              </a:rPr>
              <a:t>with</a:t>
            </a:r>
            <a:r>
              <a:rPr sz="1000" b="1" i="1" spc="-45" dirty="0">
                <a:latin typeface="Arial"/>
                <a:cs typeface="Arial"/>
              </a:rPr>
              <a:t> </a:t>
            </a:r>
            <a:r>
              <a:rPr sz="1000" b="1" i="1" dirty="0">
                <a:latin typeface="Arial"/>
                <a:cs typeface="Arial"/>
              </a:rPr>
              <a:t>him.</a:t>
            </a:r>
            <a:endParaRPr sz="1000">
              <a:latin typeface="Arial"/>
              <a:cs typeface="Arial"/>
            </a:endParaRPr>
          </a:p>
          <a:p>
            <a:pPr marL="12700" marR="38100" indent="168275">
              <a:lnSpc>
                <a:spcPct val="100000"/>
              </a:lnSpc>
            </a:pPr>
            <a:r>
              <a:rPr sz="1000" b="1" i="1" dirty="0">
                <a:latin typeface="Arial"/>
                <a:cs typeface="Arial"/>
              </a:rPr>
              <a:t>And he said, Let me go, </a:t>
            </a:r>
            <a:r>
              <a:rPr sz="1000" b="1" i="1" spc="-5" dirty="0">
                <a:latin typeface="Arial"/>
                <a:cs typeface="Arial"/>
              </a:rPr>
              <a:t>for the  </a:t>
            </a:r>
            <a:r>
              <a:rPr sz="1000" b="1" i="1" dirty="0">
                <a:latin typeface="Arial"/>
                <a:cs typeface="Arial"/>
              </a:rPr>
              <a:t>day </a:t>
            </a:r>
            <a:r>
              <a:rPr sz="1000" b="1" i="1" spc="-5" dirty="0">
                <a:latin typeface="Arial"/>
                <a:cs typeface="Arial"/>
              </a:rPr>
              <a:t>breaketh. </a:t>
            </a:r>
            <a:r>
              <a:rPr sz="1000" b="1" i="1" dirty="0">
                <a:latin typeface="Arial"/>
                <a:cs typeface="Arial"/>
              </a:rPr>
              <a:t>And he said, I will</a:t>
            </a:r>
            <a:r>
              <a:rPr sz="1000" b="1" i="1" spc="-120" dirty="0">
                <a:latin typeface="Arial"/>
                <a:cs typeface="Arial"/>
              </a:rPr>
              <a:t> </a:t>
            </a:r>
            <a:r>
              <a:rPr sz="1000" b="1" i="1" dirty="0">
                <a:latin typeface="Arial"/>
                <a:cs typeface="Arial"/>
              </a:rPr>
              <a:t>not  let </a:t>
            </a:r>
            <a:r>
              <a:rPr sz="1000" b="1" i="1" spc="-5" dirty="0">
                <a:latin typeface="Arial"/>
                <a:cs typeface="Arial"/>
              </a:rPr>
              <a:t>thee </a:t>
            </a:r>
            <a:r>
              <a:rPr sz="1000" b="1" i="1" dirty="0">
                <a:latin typeface="Arial"/>
                <a:cs typeface="Arial"/>
              </a:rPr>
              <a:t>go, except </a:t>
            </a:r>
            <a:r>
              <a:rPr sz="1000" b="1" i="1" spc="-5" dirty="0">
                <a:latin typeface="Arial"/>
                <a:cs typeface="Arial"/>
              </a:rPr>
              <a:t>thou </a:t>
            </a:r>
            <a:r>
              <a:rPr sz="1000" b="1" i="1" dirty="0">
                <a:latin typeface="Arial"/>
                <a:cs typeface="Arial"/>
              </a:rPr>
              <a:t>bless</a:t>
            </a:r>
            <a:r>
              <a:rPr sz="1000" b="1" i="1" spc="-45" dirty="0">
                <a:latin typeface="Arial"/>
                <a:cs typeface="Arial"/>
              </a:rPr>
              <a:t> </a:t>
            </a:r>
            <a:r>
              <a:rPr sz="1000" b="1" i="1" dirty="0">
                <a:latin typeface="Arial"/>
                <a:cs typeface="Arial"/>
              </a:rPr>
              <a:t>me.</a:t>
            </a:r>
            <a:endParaRPr sz="1000">
              <a:latin typeface="Arial"/>
              <a:cs typeface="Arial"/>
            </a:endParaRPr>
          </a:p>
          <a:p>
            <a:pPr marL="12700" marR="203835" indent="168275">
              <a:lnSpc>
                <a:spcPct val="100000"/>
              </a:lnSpc>
            </a:pPr>
            <a:r>
              <a:rPr sz="1000" b="1" i="1" dirty="0">
                <a:latin typeface="Arial"/>
                <a:cs typeface="Arial"/>
              </a:rPr>
              <a:t>And he said unto him, What</a:t>
            </a:r>
            <a:r>
              <a:rPr sz="1000" b="1" i="1" spc="-120" dirty="0">
                <a:latin typeface="Arial"/>
                <a:cs typeface="Arial"/>
              </a:rPr>
              <a:t> </a:t>
            </a:r>
            <a:r>
              <a:rPr sz="1000" b="1" i="1" dirty="0">
                <a:latin typeface="Arial"/>
                <a:cs typeface="Arial"/>
              </a:rPr>
              <a:t>is  </a:t>
            </a:r>
            <a:r>
              <a:rPr sz="1000" b="1" i="1" spc="-5" dirty="0">
                <a:latin typeface="Arial"/>
                <a:cs typeface="Arial"/>
              </a:rPr>
              <a:t>thy </a:t>
            </a:r>
            <a:r>
              <a:rPr sz="1000" b="1" i="1" dirty="0">
                <a:latin typeface="Arial"/>
                <a:cs typeface="Arial"/>
              </a:rPr>
              <a:t>name? And he said,</a:t>
            </a:r>
            <a:r>
              <a:rPr sz="1000" b="1" i="1" spc="-100" dirty="0">
                <a:latin typeface="Arial"/>
                <a:cs typeface="Arial"/>
              </a:rPr>
              <a:t> </a:t>
            </a:r>
            <a:r>
              <a:rPr sz="1000" b="1" i="1" dirty="0">
                <a:latin typeface="Arial"/>
                <a:cs typeface="Arial"/>
              </a:rPr>
              <a:t>Jacob.</a:t>
            </a:r>
            <a:endParaRPr sz="1000">
              <a:latin typeface="Arial"/>
              <a:cs typeface="Arial"/>
            </a:endParaRPr>
          </a:p>
          <a:p>
            <a:pPr marL="12700" marR="5080" indent="168275">
              <a:lnSpc>
                <a:spcPct val="100000"/>
              </a:lnSpc>
            </a:pPr>
            <a:r>
              <a:rPr sz="1000" b="1" i="1" spc="-5" dirty="0">
                <a:latin typeface="Arial"/>
                <a:cs typeface="Arial"/>
              </a:rPr>
              <a:t>And </a:t>
            </a:r>
            <a:r>
              <a:rPr sz="1000" b="1" i="1" dirty="0">
                <a:latin typeface="Arial"/>
                <a:cs typeface="Arial"/>
              </a:rPr>
              <a:t>he </a:t>
            </a:r>
            <a:r>
              <a:rPr sz="1000" b="1" i="1" spc="-5" dirty="0">
                <a:latin typeface="Arial"/>
                <a:cs typeface="Arial"/>
              </a:rPr>
              <a:t>said, </a:t>
            </a:r>
            <a:r>
              <a:rPr sz="1000" b="1" i="1" dirty="0">
                <a:latin typeface="Arial"/>
                <a:cs typeface="Arial"/>
              </a:rPr>
              <a:t>Thy name </a:t>
            </a:r>
            <a:r>
              <a:rPr sz="1000" b="1" i="1" spc="-5" dirty="0">
                <a:latin typeface="Arial"/>
                <a:cs typeface="Arial"/>
              </a:rPr>
              <a:t>shall </a:t>
            </a:r>
            <a:r>
              <a:rPr sz="1000" b="1" i="1" dirty="0">
                <a:latin typeface="Arial"/>
                <a:cs typeface="Arial"/>
              </a:rPr>
              <a:t>be  called no more Jacob, but Israel:</a:t>
            </a:r>
            <a:r>
              <a:rPr sz="1000" b="1" i="1" spc="-105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for  </a:t>
            </a:r>
            <a:r>
              <a:rPr sz="1000" b="1" i="1" dirty="0">
                <a:latin typeface="Arial"/>
                <a:cs typeface="Arial"/>
              </a:rPr>
              <a:t>as a prince hast </a:t>
            </a:r>
            <a:r>
              <a:rPr sz="1000" b="1" i="1" spc="-5" dirty="0">
                <a:latin typeface="Arial"/>
                <a:cs typeface="Arial"/>
              </a:rPr>
              <a:t>thou </a:t>
            </a:r>
            <a:r>
              <a:rPr sz="1000" b="1" i="1" dirty="0">
                <a:latin typeface="Arial"/>
                <a:cs typeface="Arial"/>
              </a:rPr>
              <a:t>power with  God and with men, and hast  prevailed.”</a:t>
            </a:r>
            <a:endParaRPr sz="1000">
              <a:latin typeface="Arial"/>
              <a:cs typeface="Arial"/>
            </a:endParaRPr>
          </a:p>
          <a:p>
            <a:pPr marL="1040765">
              <a:lnSpc>
                <a:spcPct val="100000"/>
              </a:lnSpc>
            </a:pPr>
            <a:r>
              <a:rPr sz="1000" b="1" dirty="0">
                <a:latin typeface="Arial"/>
                <a:cs typeface="Arial"/>
              </a:rPr>
              <a:t>Genesis</a:t>
            </a:r>
            <a:r>
              <a:rPr sz="1000" b="1" spc="-2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32:24-28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3993" y="0"/>
                </a:lnTo>
                <a:lnTo>
                  <a:pt x="9143993" y="6857994"/>
                </a:lnTo>
                <a:lnTo>
                  <a:pt x="0" y="685799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780">
              <a:lnSpc>
                <a:spcPct val="100000"/>
              </a:lnSpc>
              <a:spcBef>
                <a:spcPts val="100"/>
              </a:spcBef>
              <a:tabLst>
                <a:tab pos="1113790" algn="l"/>
              </a:tabLst>
            </a:pPr>
            <a:r>
              <a:rPr spc="-5" dirty="0"/>
              <a:t>The	Chosen</a:t>
            </a:r>
            <a:r>
              <a:rPr spc="-60" dirty="0"/>
              <a:t> </a:t>
            </a:r>
            <a:r>
              <a:rPr spc="-5" dirty="0"/>
              <a:t>Nation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64490" y="5404167"/>
            <a:ext cx="1186180" cy="1264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50825">
              <a:lnSpc>
                <a:spcPct val="151000"/>
              </a:lnSpc>
              <a:spcBef>
                <a:spcPts val="100"/>
              </a:spcBef>
            </a:pPr>
            <a:r>
              <a:rPr sz="1600" b="1" spc="-5" dirty="0">
                <a:latin typeface="Arial"/>
                <a:cs typeface="Arial"/>
              </a:rPr>
              <a:t>Joseph  Benjamin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</a:pPr>
            <a:r>
              <a:rPr sz="1200" b="1" dirty="0">
                <a:latin typeface="Arial"/>
                <a:cs typeface="Arial"/>
              </a:rPr>
              <a:t>Genesis</a:t>
            </a:r>
            <a:r>
              <a:rPr sz="1200" b="1" spc="-3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48:5-6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1200" b="1" dirty="0">
                <a:latin typeface="Arial"/>
                <a:cs typeface="Arial"/>
              </a:rPr>
              <a:t>Genesis</a:t>
            </a:r>
            <a:r>
              <a:rPr sz="1200" b="1" spc="-8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49:3-27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4490" y="855390"/>
            <a:ext cx="1510030" cy="4806950"/>
          </a:xfrm>
          <a:prstGeom prst="rect">
            <a:avLst/>
          </a:prstGeom>
        </p:spPr>
        <p:txBody>
          <a:bodyPr vert="horz" wrap="square" lIns="0" tIns="131445" rIns="0" bIns="0" rtlCol="0">
            <a:spAutoFit/>
          </a:bodyPr>
          <a:lstStyle/>
          <a:p>
            <a:pPr marR="100330" algn="r">
              <a:lnSpc>
                <a:spcPct val="100000"/>
              </a:lnSpc>
              <a:spcBef>
                <a:spcPts val="1035"/>
              </a:spcBef>
            </a:pPr>
            <a:r>
              <a:rPr sz="1600" b="1" spc="-5" dirty="0">
                <a:latin typeface="Arial"/>
                <a:cs typeface="Arial"/>
              </a:rPr>
              <a:t>Sons of</a:t>
            </a:r>
            <a:r>
              <a:rPr sz="1600" b="1" spc="-6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Jacob</a:t>
            </a:r>
            <a:endParaRPr sz="1600">
              <a:latin typeface="Arial"/>
              <a:cs typeface="Arial"/>
            </a:endParaRPr>
          </a:p>
          <a:p>
            <a:pPr marR="55880" algn="r">
              <a:lnSpc>
                <a:spcPts val="1670"/>
              </a:lnSpc>
              <a:spcBef>
                <a:spcPts val="819"/>
              </a:spcBef>
            </a:pPr>
            <a:r>
              <a:rPr sz="1400" b="1" spc="-15" dirty="0">
                <a:latin typeface="Arial"/>
                <a:cs typeface="Arial"/>
              </a:rPr>
              <a:t>(Twelve Tribes</a:t>
            </a:r>
            <a:r>
              <a:rPr sz="1400" b="1" spc="-7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of</a:t>
            </a:r>
            <a:endParaRPr sz="1400">
              <a:latin typeface="Arial"/>
              <a:cs typeface="Arial"/>
            </a:endParaRPr>
          </a:p>
          <a:p>
            <a:pPr marR="55880" algn="r">
              <a:lnSpc>
                <a:spcPts val="1670"/>
              </a:lnSpc>
            </a:pPr>
            <a:r>
              <a:rPr sz="1400" b="1" dirty="0">
                <a:latin typeface="Arial"/>
                <a:cs typeface="Arial"/>
              </a:rPr>
              <a:t>Israel)</a:t>
            </a:r>
            <a:endParaRPr sz="1400">
              <a:latin typeface="Arial"/>
              <a:cs typeface="Arial"/>
            </a:endParaRPr>
          </a:p>
          <a:p>
            <a:pPr marL="12700" marR="664210">
              <a:lnSpc>
                <a:spcPct val="149900"/>
              </a:lnSpc>
              <a:spcBef>
                <a:spcPts val="25"/>
              </a:spcBef>
            </a:pPr>
            <a:r>
              <a:rPr sz="1600" b="1" spc="-5" dirty="0">
                <a:latin typeface="Arial"/>
                <a:cs typeface="Arial"/>
              </a:rPr>
              <a:t>Reuben  Simeon  </a:t>
            </a:r>
            <a:r>
              <a:rPr sz="1600" b="1" dirty="0">
                <a:latin typeface="Arial"/>
                <a:cs typeface="Arial"/>
              </a:rPr>
              <a:t>Levi  </a:t>
            </a:r>
            <a:r>
              <a:rPr sz="1600" b="1" spc="-5" dirty="0">
                <a:latin typeface="Arial"/>
                <a:cs typeface="Arial"/>
              </a:rPr>
              <a:t>Judah  </a:t>
            </a:r>
            <a:r>
              <a:rPr sz="1600" b="1" dirty="0">
                <a:latin typeface="Arial"/>
                <a:cs typeface="Arial"/>
              </a:rPr>
              <a:t>Zebulun  Issachar  </a:t>
            </a:r>
            <a:r>
              <a:rPr sz="1600" b="1" spc="-5" dirty="0">
                <a:latin typeface="Arial"/>
                <a:cs typeface="Arial"/>
              </a:rPr>
              <a:t>Dan  </a:t>
            </a:r>
            <a:r>
              <a:rPr sz="1600" b="1" dirty="0">
                <a:latin typeface="Arial"/>
                <a:cs typeface="Arial"/>
              </a:rPr>
              <a:t>Gad  </a:t>
            </a:r>
            <a:r>
              <a:rPr sz="1600" b="1" spc="-5" dirty="0">
                <a:latin typeface="Arial"/>
                <a:cs typeface="Arial"/>
              </a:rPr>
              <a:t>Asher  Naphtali</a:t>
            </a:r>
            <a:endParaRPr sz="1600">
              <a:latin typeface="Arial"/>
              <a:cs typeface="Arial"/>
            </a:endParaRPr>
          </a:p>
          <a:p>
            <a:pPr marL="988694">
              <a:lnSpc>
                <a:spcPct val="100000"/>
              </a:lnSpc>
              <a:spcBef>
                <a:spcPts val="630"/>
              </a:spcBef>
            </a:pPr>
            <a:r>
              <a:rPr sz="1000" b="1" spc="-5" dirty="0">
                <a:latin typeface="Arial"/>
                <a:cs typeface="Arial"/>
              </a:rPr>
              <a:t>Ephraim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40802" y="5687695"/>
            <a:ext cx="6400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"/>
                <a:cs typeface="Arial"/>
              </a:rPr>
              <a:t>Manasseh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586034" y="2819082"/>
            <a:ext cx="1829435" cy="355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42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Joseph </a:t>
            </a:r>
            <a:r>
              <a:rPr sz="1200" b="1" spc="-5" dirty="0">
                <a:latin typeface="Arial"/>
                <a:cs typeface="Arial"/>
              </a:rPr>
              <a:t>Sold </a:t>
            </a:r>
            <a:r>
              <a:rPr sz="1200" b="1" dirty="0">
                <a:latin typeface="Arial"/>
                <a:cs typeface="Arial"/>
              </a:rPr>
              <a:t>by</a:t>
            </a:r>
            <a:r>
              <a:rPr sz="1200" b="1" spc="-5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Brethren</a:t>
            </a:r>
            <a:endParaRPr sz="1200">
              <a:latin typeface="Arial"/>
              <a:cs typeface="Arial"/>
            </a:endParaRPr>
          </a:p>
          <a:p>
            <a:pPr algn="ctr">
              <a:lnSpc>
                <a:spcPts val="1180"/>
              </a:lnSpc>
            </a:pPr>
            <a:r>
              <a:rPr sz="1000" dirty="0">
                <a:latin typeface="Arial"/>
                <a:cs typeface="Arial"/>
              </a:rPr>
              <a:t>Genesis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37:12-28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312476" y="5551170"/>
            <a:ext cx="1770380" cy="355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42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Joseph Cast into</a:t>
            </a:r>
            <a:r>
              <a:rPr sz="1200" b="1" spc="-10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Prison</a:t>
            </a:r>
            <a:endParaRPr sz="1200">
              <a:latin typeface="Arial"/>
              <a:cs typeface="Arial"/>
            </a:endParaRPr>
          </a:p>
          <a:p>
            <a:pPr algn="ctr">
              <a:lnSpc>
                <a:spcPts val="1180"/>
              </a:lnSpc>
            </a:pPr>
            <a:r>
              <a:rPr sz="1000" dirty="0">
                <a:latin typeface="Arial"/>
                <a:cs typeface="Arial"/>
              </a:rPr>
              <a:t>Genesis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39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055315" y="6113145"/>
            <a:ext cx="1313180" cy="53340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065" marR="5080" indent="-635" algn="ctr">
              <a:lnSpc>
                <a:spcPct val="97000"/>
              </a:lnSpc>
              <a:spcBef>
                <a:spcPts val="140"/>
              </a:spcBef>
            </a:pPr>
            <a:r>
              <a:rPr sz="1200" b="1" dirty="0">
                <a:latin typeface="Arial"/>
                <a:cs typeface="Arial"/>
              </a:rPr>
              <a:t>Joseph</a:t>
            </a:r>
            <a:r>
              <a:rPr sz="1200" b="1" spc="-9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Interprets  </a:t>
            </a:r>
            <a:r>
              <a:rPr sz="1200" b="1" spc="25" dirty="0">
                <a:latin typeface="Arial"/>
                <a:cs typeface="Arial"/>
              </a:rPr>
              <a:t>Pharaoh’s</a:t>
            </a:r>
            <a:r>
              <a:rPr sz="1200" b="1" spc="-6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Dream  </a:t>
            </a:r>
            <a:r>
              <a:rPr sz="1000" dirty="0">
                <a:latin typeface="Arial"/>
                <a:cs typeface="Arial"/>
              </a:rPr>
              <a:t>Genesis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41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792985" y="6024245"/>
            <a:ext cx="999490" cy="53340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 marR="5080" algn="ctr">
              <a:lnSpc>
                <a:spcPct val="97000"/>
              </a:lnSpc>
              <a:spcBef>
                <a:spcPts val="140"/>
              </a:spcBef>
            </a:pPr>
            <a:r>
              <a:rPr sz="1200" b="1" dirty="0">
                <a:latin typeface="Arial"/>
                <a:cs typeface="Arial"/>
              </a:rPr>
              <a:t>Israel Goes  into</a:t>
            </a:r>
            <a:r>
              <a:rPr sz="1200" b="1" spc="-10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Bondage  </a:t>
            </a:r>
            <a:r>
              <a:rPr sz="1000" dirty="0">
                <a:latin typeface="Arial"/>
                <a:cs typeface="Arial"/>
              </a:rPr>
              <a:t>Exodus</a:t>
            </a:r>
            <a:r>
              <a:rPr sz="1000" spc="-3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1:8-14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958950" y="5105082"/>
            <a:ext cx="21939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Joseph Forgives His</a:t>
            </a:r>
            <a:r>
              <a:rPr sz="1200" b="1" spc="-6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Brethren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443636" y="4878070"/>
            <a:ext cx="1144270" cy="53340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065" marR="5080" algn="ctr">
              <a:lnSpc>
                <a:spcPct val="97000"/>
              </a:lnSpc>
              <a:spcBef>
                <a:spcPts val="140"/>
              </a:spcBef>
            </a:pPr>
            <a:r>
              <a:rPr sz="1200" b="1" dirty="0">
                <a:latin typeface="Arial"/>
                <a:cs typeface="Arial"/>
              </a:rPr>
              <a:t>Israelites</a:t>
            </a:r>
            <a:r>
              <a:rPr sz="1200" b="1" spc="-7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Settle </a:t>
            </a:r>
            <a:r>
              <a:rPr sz="1200" b="1" dirty="0">
                <a:latin typeface="Arial"/>
                <a:cs typeface="Arial"/>
              </a:rPr>
              <a:t> in Goshen  </a:t>
            </a:r>
            <a:r>
              <a:rPr sz="1000" dirty="0">
                <a:latin typeface="Arial"/>
                <a:cs typeface="Arial"/>
              </a:rPr>
              <a:t>Genesis</a:t>
            </a:r>
            <a:r>
              <a:rPr sz="1000" spc="-3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47:11-12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394126" y="3033395"/>
            <a:ext cx="41402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latin typeface="Arial"/>
                <a:cs typeface="Arial"/>
              </a:rPr>
              <a:t>E</a:t>
            </a:r>
            <a:r>
              <a:rPr sz="1100" b="1" spc="-5" dirty="0">
                <a:latin typeface="Arial"/>
                <a:cs typeface="Arial"/>
              </a:rPr>
              <a:t>g</a:t>
            </a:r>
            <a:r>
              <a:rPr sz="1100" b="1" dirty="0">
                <a:latin typeface="Arial"/>
                <a:cs typeface="Arial"/>
              </a:rPr>
              <a:t>ypt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899977" y="5510357"/>
            <a:ext cx="2295525" cy="855344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 indent="228600">
              <a:lnSpc>
                <a:spcPts val="1300"/>
              </a:lnSpc>
              <a:spcBef>
                <a:spcPts val="190"/>
              </a:spcBef>
            </a:pPr>
            <a:r>
              <a:rPr sz="1100" b="1" i="1" dirty="0">
                <a:latin typeface="Arial"/>
                <a:cs typeface="Arial"/>
              </a:rPr>
              <a:t>“Now </a:t>
            </a:r>
            <a:r>
              <a:rPr sz="1100" b="1" i="1" spc="-5" dirty="0">
                <a:latin typeface="Arial"/>
                <a:cs typeface="Arial"/>
              </a:rPr>
              <a:t>therefore </a:t>
            </a:r>
            <a:r>
              <a:rPr sz="1100" b="1" i="1" dirty="0">
                <a:latin typeface="Arial"/>
                <a:cs typeface="Arial"/>
              </a:rPr>
              <a:t>be not</a:t>
            </a:r>
            <a:r>
              <a:rPr sz="1100" b="1" i="1" spc="-7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grieved,  nor angry with yourselves, </a:t>
            </a:r>
            <a:r>
              <a:rPr sz="1100" b="1" i="1" spc="-5" dirty="0">
                <a:latin typeface="Arial"/>
                <a:cs typeface="Arial"/>
              </a:rPr>
              <a:t>that </a:t>
            </a:r>
            <a:r>
              <a:rPr sz="1100" b="1" i="1" dirty="0">
                <a:latin typeface="Arial"/>
                <a:cs typeface="Arial"/>
              </a:rPr>
              <a:t>ye  sold me </a:t>
            </a:r>
            <a:r>
              <a:rPr sz="1100" b="1" i="1" spc="-5" dirty="0">
                <a:latin typeface="Arial"/>
                <a:cs typeface="Arial"/>
              </a:rPr>
              <a:t>hither: for </a:t>
            </a:r>
            <a:r>
              <a:rPr sz="1100" b="1" i="1" dirty="0">
                <a:latin typeface="Arial"/>
                <a:cs typeface="Arial"/>
              </a:rPr>
              <a:t>God did send  me </a:t>
            </a:r>
            <a:r>
              <a:rPr sz="1100" b="1" i="1" spc="-5" dirty="0">
                <a:latin typeface="Arial"/>
                <a:cs typeface="Arial"/>
              </a:rPr>
              <a:t>before </a:t>
            </a:r>
            <a:r>
              <a:rPr sz="1100" b="1" i="1" dirty="0">
                <a:latin typeface="Arial"/>
                <a:cs typeface="Arial"/>
              </a:rPr>
              <a:t>you to preserve</a:t>
            </a:r>
            <a:r>
              <a:rPr sz="1100" b="1" i="1" spc="-4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life.”</a:t>
            </a:r>
            <a:endParaRPr sz="1100">
              <a:latin typeface="Arial"/>
              <a:cs typeface="Arial"/>
            </a:endParaRPr>
          </a:p>
          <a:p>
            <a:pPr marL="1462405">
              <a:lnSpc>
                <a:spcPct val="100000"/>
              </a:lnSpc>
              <a:spcBef>
                <a:spcPts val="40"/>
              </a:spcBef>
            </a:pPr>
            <a:r>
              <a:rPr sz="1000" b="1" dirty="0">
                <a:latin typeface="Arial"/>
                <a:cs typeface="Arial"/>
              </a:rPr>
              <a:t>Genesis</a:t>
            </a:r>
            <a:r>
              <a:rPr sz="1000" b="1" spc="-4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45:5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3993" y="0"/>
                </a:lnTo>
                <a:lnTo>
                  <a:pt x="9143993" y="6857994"/>
                </a:lnTo>
                <a:lnTo>
                  <a:pt x="0" y="685799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47983" y="947420"/>
            <a:ext cx="549275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5" dirty="0"/>
              <a:t>Exploring </a:t>
            </a:r>
            <a:r>
              <a:rPr sz="4000" spc="175" dirty="0"/>
              <a:t>God’s</a:t>
            </a:r>
            <a:r>
              <a:rPr sz="4000" spc="-70" dirty="0"/>
              <a:t> </a:t>
            </a:r>
            <a:r>
              <a:rPr sz="4000" spc="-20" dirty="0"/>
              <a:t>Word</a:t>
            </a:r>
            <a:endParaRPr sz="4000"/>
          </a:p>
        </p:txBody>
      </p:sp>
      <p:sp>
        <p:nvSpPr>
          <p:cNvPr id="5" name="object 5"/>
          <p:cNvSpPr txBox="1"/>
          <p:nvPr/>
        </p:nvSpPr>
        <p:spPr>
          <a:xfrm>
            <a:off x="6022340" y="1785620"/>
            <a:ext cx="95758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3670" marR="5080" indent="-141605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Arial"/>
                <a:cs typeface="Arial"/>
              </a:rPr>
              <a:t>Home  Bible  </a:t>
            </a:r>
            <a:r>
              <a:rPr sz="2000" spc="-5" dirty="0">
                <a:latin typeface="Arial"/>
                <a:cs typeface="Arial"/>
              </a:rPr>
              <a:t>Study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81990" y="5771832"/>
            <a:ext cx="199136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latin typeface="Arial"/>
                <a:cs typeface="Arial"/>
              </a:rPr>
              <a:t>Lesson</a:t>
            </a:r>
            <a:endParaRPr sz="4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200963" y="5771832"/>
            <a:ext cx="127889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5" dirty="0">
                <a:latin typeface="Arial"/>
                <a:cs typeface="Arial"/>
              </a:rPr>
              <a:t>F</a:t>
            </a:r>
            <a:r>
              <a:rPr sz="4800" dirty="0">
                <a:latin typeface="Arial"/>
                <a:cs typeface="Arial"/>
              </a:rPr>
              <a:t>our</a:t>
            </a:r>
            <a:endParaRPr sz="4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3993" y="0"/>
                </a:lnTo>
                <a:lnTo>
                  <a:pt x="9143993" y="6857994"/>
                </a:lnTo>
                <a:lnTo>
                  <a:pt x="0" y="685799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285364" y="3179445"/>
            <a:ext cx="476884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i="1" dirty="0">
                <a:latin typeface="Arial"/>
                <a:cs typeface="Arial"/>
              </a:rPr>
              <a:t>Promise</a:t>
            </a:r>
            <a:endParaRPr sz="9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97765" y="4951095"/>
            <a:ext cx="2134235" cy="355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42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Moses </a:t>
            </a:r>
            <a:r>
              <a:rPr sz="1200" b="1" dirty="0">
                <a:latin typeface="Arial"/>
                <a:cs typeface="Arial"/>
              </a:rPr>
              <a:t>and </a:t>
            </a:r>
            <a:r>
              <a:rPr sz="1200" b="1" spc="-5" dirty="0">
                <a:latin typeface="Arial"/>
                <a:cs typeface="Arial"/>
              </a:rPr>
              <a:t>the </a:t>
            </a:r>
            <a:r>
              <a:rPr sz="1200" b="1" dirty="0">
                <a:latin typeface="Arial"/>
                <a:cs typeface="Arial"/>
              </a:rPr>
              <a:t>Burning</a:t>
            </a:r>
            <a:r>
              <a:rPr sz="1200" b="1" spc="-6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Bush</a:t>
            </a:r>
            <a:endParaRPr sz="1200">
              <a:latin typeface="Arial"/>
              <a:cs typeface="Arial"/>
            </a:endParaRPr>
          </a:p>
          <a:p>
            <a:pPr algn="ctr">
              <a:lnSpc>
                <a:spcPts val="1180"/>
              </a:lnSpc>
            </a:pPr>
            <a:r>
              <a:rPr sz="1000" dirty="0">
                <a:latin typeface="Arial"/>
                <a:cs typeface="Arial"/>
              </a:rPr>
              <a:t>Exodus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3:1-10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73506" y="6438582"/>
            <a:ext cx="1083945" cy="355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42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Birth of</a:t>
            </a:r>
            <a:r>
              <a:rPr sz="1200" b="1" spc="-8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Moses</a:t>
            </a:r>
            <a:endParaRPr sz="1200">
              <a:latin typeface="Arial"/>
              <a:cs typeface="Arial"/>
            </a:endParaRPr>
          </a:p>
          <a:p>
            <a:pPr algn="ctr">
              <a:lnSpc>
                <a:spcPts val="1180"/>
              </a:lnSpc>
            </a:pPr>
            <a:r>
              <a:rPr sz="1000" dirty="0">
                <a:latin typeface="Arial"/>
                <a:cs typeface="Arial"/>
              </a:rPr>
              <a:t>Exodus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2:2-10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77664" y="3331845"/>
            <a:ext cx="26257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Moses the </a:t>
            </a:r>
            <a:r>
              <a:rPr sz="1200" b="1" dirty="0">
                <a:latin typeface="Arial"/>
                <a:cs typeface="Arial"/>
              </a:rPr>
              <a:t>Deliverer </a:t>
            </a:r>
            <a:r>
              <a:rPr sz="1200" b="1" spc="-5" dirty="0">
                <a:latin typeface="Arial"/>
                <a:cs typeface="Arial"/>
              </a:rPr>
              <a:t>before Pharaoh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050324" y="0"/>
            <a:ext cx="304863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08710" algn="l"/>
              </a:tabLst>
            </a:pPr>
            <a:r>
              <a:rPr spc="-5" dirty="0"/>
              <a:t>Th</a:t>
            </a:r>
            <a:r>
              <a:rPr dirty="0"/>
              <a:t>e	Ex</a:t>
            </a:r>
            <a:r>
              <a:rPr spc="-5" dirty="0"/>
              <a:t>odu</a:t>
            </a:r>
            <a:r>
              <a:rPr dirty="0"/>
              <a:t>s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496252" y="621982"/>
            <a:ext cx="6146165" cy="22777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23745">
              <a:lnSpc>
                <a:spcPct val="100000"/>
              </a:lnSpc>
              <a:spcBef>
                <a:spcPts val="100"/>
              </a:spcBef>
            </a:pPr>
            <a:r>
              <a:rPr sz="3000" spc="-5" dirty="0">
                <a:latin typeface="Arial"/>
                <a:cs typeface="Arial"/>
              </a:rPr>
              <a:t>The </a:t>
            </a:r>
            <a:r>
              <a:rPr sz="3000" dirty="0">
                <a:latin typeface="Arial"/>
                <a:cs typeface="Arial"/>
              </a:rPr>
              <a:t>Plan of</a:t>
            </a:r>
            <a:r>
              <a:rPr sz="3000" spc="-45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Redemption</a:t>
            </a:r>
            <a:endParaRPr sz="3000">
              <a:latin typeface="Arial"/>
              <a:cs typeface="Arial"/>
            </a:endParaRPr>
          </a:p>
          <a:p>
            <a:pPr marL="12700" marR="3963035" indent="228600">
              <a:lnSpc>
                <a:spcPct val="100000"/>
              </a:lnSpc>
              <a:spcBef>
                <a:spcPts val="2125"/>
              </a:spcBef>
              <a:tabLst>
                <a:tab pos="1431925" algn="l"/>
              </a:tabLst>
            </a:pPr>
            <a:r>
              <a:rPr sz="1000" b="1" i="1" dirty="0">
                <a:latin typeface="Arial"/>
                <a:cs typeface="Arial"/>
              </a:rPr>
              <a:t>“And I am come down to</a:t>
            </a:r>
            <a:r>
              <a:rPr sz="1000" b="1" i="1" spc="-120" dirty="0">
                <a:latin typeface="Arial"/>
                <a:cs typeface="Arial"/>
              </a:rPr>
              <a:t> </a:t>
            </a:r>
            <a:r>
              <a:rPr sz="1000" b="1" i="1" dirty="0">
                <a:latin typeface="Arial"/>
                <a:cs typeface="Arial"/>
              </a:rPr>
              <a:t>deliver  </a:t>
            </a:r>
            <a:r>
              <a:rPr sz="1000" b="1" i="1" spc="-5" dirty="0">
                <a:latin typeface="Arial"/>
                <a:cs typeface="Arial"/>
              </a:rPr>
              <a:t>them </a:t>
            </a:r>
            <a:r>
              <a:rPr sz="1000" b="1" i="1" dirty="0">
                <a:latin typeface="Arial"/>
                <a:cs typeface="Arial"/>
              </a:rPr>
              <a:t>out of </a:t>
            </a:r>
            <a:r>
              <a:rPr sz="1000" b="1" i="1" spc="-5" dirty="0">
                <a:latin typeface="Arial"/>
                <a:cs typeface="Arial"/>
              </a:rPr>
              <a:t>the </a:t>
            </a:r>
            <a:r>
              <a:rPr sz="1000" b="1" i="1" dirty="0">
                <a:latin typeface="Arial"/>
                <a:cs typeface="Arial"/>
              </a:rPr>
              <a:t>hand of </a:t>
            </a:r>
            <a:r>
              <a:rPr sz="1000" b="1" i="1" spc="-5" dirty="0">
                <a:latin typeface="Arial"/>
                <a:cs typeface="Arial"/>
              </a:rPr>
              <a:t>the  Egyptians, </a:t>
            </a:r>
            <a:r>
              <a:rPr sz="1000" b="1" i="1" dirty="0">
                <a:latin typeface="Arial"/>
                <a:cs typeface="Arial"/>
              </a:rPr>
              <a:t>and to bring </a:t>
            </a:r>
            <a:r>
              <a:rPr sz="1000" b="1" i="1" spc="-5" dirty="0">
                <a:latin typeface="Arial"/>
                <a:cs typeface="Arial"/>
              </a:rPr>
              <a:t>them </a:t>
            </a:r>
            <a:r>
              <a:rPr sz="1000" b="1" i="1" dirty="0">
                <a:latin typeface="Arial"/>
                <a:cs typeface="Arial"/>
              </a:rPr>
              <a:t>up  out of </a:t>
            </a:r>
            <a:r>
              <a:rPr sz="1000" b="1" i="1" spc="-5" dirty="0">
                <a:latin typeface="Arial"/>
                <a:cs typeface="Arial"/>
              </a:rPr>
              <a:t>that </a:t>
            </a:r>
            <a:r>
              <a:rPr sz="1000" b="1" i="1" dirty="0">
                <a:latin typeface="Arial"/>
                <a:cs typeface="Arial"/>
              </a:rPr>
              <a:t>land unto a good land  and a large, unto a land </a:t>
            </a:r>
            <a:r>
              <a:rPr sz="1000" b="1" i="1" spc="-5" dirty="0">
                <a:latin typeface="Arial"/>
                <a:cs typeface="Arial"/>
              </a:rPr>
              <a:t>flowing  </a:t>
            </a:r>
            <a:r>
              <a:rPr sz="1000" b="1" i="1" dirty="0">
                <a:latin typeface="Arial"/>
                <a:cs typeface="Arial"/>
              </a:rPr>
              <a:t>with milk and honey; unto </a:t>
            </a:r>
            <a:r>
              <a:rPr sz="1000" b="1" i="1" spc="-5" dirty="0">
                <a:latin typeface="Arial"/>
                <a:cs typeface="Arial"/>
              </a:rPr>
              <a:t>the </a:t>
            </a:r>
            <a:r>
              <a:rPr sz="1000" b="1" i="1" dirty="0">
                <a:latin typeface="Arial"/>
                <a:cs typeface="Arial"/>
              </a:rPr>
              <a:t>place  of </a:t>
            </a:r>
            <a:r>
              <a:rPr sz="1000" b="1" i="1" spc="-5" dirty="0">
                <a:latin typeface="Arial"/>
                <a:cs typeface="Arial"/>
              </a:rPr>
              <a:t>the </a:t>
            </a:r>
            <a:r>
              <a:rPr sz="1000" b="1" i="1" dirty="0">
                <a:latin typeface="Arial"/>
                <a:cs typeface="Arial"/>
              </a:rPr>
              <a:t>Canaanites, and </a:t>
            </a:r>
            <a:r>
              <a:rPr sz="1000" b="1" i="1" spc="-5" dirty="0">
                <a:latin typeface="Arial"/>
                <a:cs typeface="Arial"/>
              </a:rPr>
              <a:t>the Hittites,  </a:t>
            </a:r>
            <a:r>
              <a:rPr sz="1000" b="1" i="1" dirty="0">
                <a:latin typeface="Arial"/>
                <a:cs typeface="Arial"/>
              </a:rPr>
              <a:t>and </a:t>
            </a:r>
            <a:r>
              <a:rPr sz="1000" b="1" i="1" spc="-5" dirty="0">
                <a:latin typeface="Arial"/>
                <a:cs typeface="Arial"/>
              </a:rPr>
              <a:t>the </a:t>
            </a:r>
            <a:r>
              <a:rPr sz="1000" b="1" i="1" dirty="0">
                <a:latin typeface="Arial"/>
                <a:cs typeface="Arial"/>
              </a:rPr>
              <a:t>Amorites, and </a:t>
            </a:r>
            <a:r>
              <a:rPr sz="1000" b="1" i="1" spc="-5" dirty="0">
                <a:latin typeface="Arial"/>
                <a:cs typeface="Arial"/>
              </a:rPr>
              <a:t>the  Perizzites, </a:t>
            </a:r>
            <a:r>
              <a:rPr sz="1000" b="1" i="1" dirty="0">
                <a:latin typeface="Arial"/>
                <a:cs typeface="Arial"/>
              </a:rPr>
              <a:t>and </a:t>
            </a:r>
            <a:r>
              <a:rPr sz="1000" b="1" i="1" spc="-5" dirty="0">
                <a:latin typeface="Arial"/>
                <a:cs typeface="Arial"/>
              </a:rPr>
              <a:t>the Hivites, </a:t>
            </a:r>
            <a:r>
              <a:rPr sz="1000" b="1" i="1" dirty="0">
                <a:latin typeface="Arial"/>
                <a:cs typeface="Arial"/>
              </a:rPr>
              <a:t>and </a:t>
            </a:r>
            <a:r>
              <a:rPr sz="1000" b="1" i="1" spc="-5" dirty="0">
                <a:latin typeface="Arial"/>
                <a:cs typeface="Arial"/>
              </a:rPr>
              <a:t>the  Jebusites.”	</a:t>
            </a:r>
            <a:r>
              <a:rPr sz="1000" b="1" dirty="0">
                <a:latin typeface="Arial"/>
                <a:cs typeface="Arial"/>
              </a:rPr>
              <a:t>Exodus</a:t>
            </a:r>
            <a:r>
              <a:rPr sz="1000" b="1" spc="-3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3:8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955759" y="1344295"/>
            <a:ext cx="1866900" cy="2044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600" b="1" spc="-40" dirty="0">
                <a:latin typeface="Arial"/>
                <a:cs typeface="Arial"/>
              </a:rPr>
              <a:t>Ten</a:t>
            </a:r>
            <a:r>
              <a:rPr sz="1600" b="1" spc="-2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Plagues</a:t>
            </a:r>
            <a:endParaRPr sz="1600">
              <a:latin typeface="Arial"/>
              <a:cs typeface="Arial"/>
            </a:endParaRPr>
          </a:p>
          <a:p>
            <a:pPr marL="74930" marR="67310" algn="ctr">
              <a:lnSpc>
                <a:spcPct val="116700"/>
              </a:lnSpc>
              <a:spcBef>
                <a:spcPts val="680"/>
              </a:spcBef>
            </a:pPr>
            <a:r>
              <a:rPr sz="1000" b="1" spc="-30" dirty="0">
                <a:latin typeface="Arial"/>
                <a:cs typeface="Arial"/>
              </a:rPr>
              <a:t>WATER </a:t>
            </a:r>
            <a:r>
              <a:rPr sz="1000" b="1" dirty="0">
                <a:latin typeface="Arial"/>
                <a:cs typeface="Arial"/>
              </a:rPr>
              <a:t>TURNED </a:t>
            </a:r>
            <a:r>
              <a:rPr sz="1000" b="1" spc="-10" dirty="0">
                <a:latin typeface="Arial"/>
                <a:cs typeface="Arial"/>
              </a:rPr>
              <a:t>TO</a:t>
            </a:r>
            <a:r>
              <a:rPr sz="1000" b="1" spc="-6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BLOOD  FROGS</a:t>
            </a:r>
            <a:endParaRPr sz="1000">
              <a:latin typeface="Arial"/>
              <a:cs typeface="Arial"/>
            </a:endParaRPr>
          </a:p>
          <a:p>
            <a:pPr marL="753110" marR="745490" algn="ctr">
              <a:lnSpc>
                <a:spcPct val="108300"/>
              </a:lnSpc>
            </a:pPr>
            <a:r>
              <a:rPr sz="1000" b="1" dirty="0">
                <a:latin typeface="Arial"/>
                <a:cs typeface="Arial"/>
              </a:rPr>
              <a:t>LICE  FLIES</a:t>
            </a:r>
            <a:endParaRPr sz="1000">
              <a:latin typeface="Arial"/>
              <a:cs typeface="Arial"/>
            </a:endParaRPr>
          </a:p>
          <a:p>
            <a:pPr marL="137160" marR="129539" algn="ctr">
              <a:lnSpc>
                <a:spcPct val="108300"/>
              </a:lnSpc>
            </a:pPr>
            <a:r>
              <a:rPr sz="1000" b="1" spc="-5" dirty="0">
                <a:latin typeface="Arial"/>
                <a:cs typeface="Arial"/>
              </a:rPr>
              <a:t>EGYPTIAN </a:t>
            </a:r>
            <a:r>
              <a:rPr sz="1000" b="1" spc="-15" dirty="0">
                <a:latin typeface="Arial"/>
                <a:cs typeface="Arial"/>
              </a:rPr>
              <a:t>CATTLE</a:t>
            </a:r>
            <a:r>
              <a:rPr sz="1000" b="1" spc="-3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SLAIN  </a:t>
            </a:r>
            <a:r>
              <a:rPr sz="1000" b="1" dirty="0">
                <a:latin typeface="Arial"/>
                <a:cs typeface="Arial"/>
              </a:rPr>
              <a:t>BOILS</a:t>
            </a:r>
            <a:endParaRPr sz="1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"/>
                <a:cs typeface="Arial"/>
              </a:rPr>
              <a:t>HAIL</a:t>
            </a:r>
            <a:endParaRPr sz="1000">
              <a:latin typeface="Arial"/>
              <a:cs typeface="Arial"/>
            </a:endParaRPr>
          </a:p>
          <a:p>
            <a:pPr marL="576580" marR="568960" indent="-635" algn="ctr">
              <a:lnSpc>
                <a:spcPct val="108300"/>
              </a:lnSpc>
              <a:spcBef>
                <a:spcPts val="100"/>
              </a:spcBef>
            </a:pPr>
            <a:r>
              <a:rPr sz="1000" b="1" spc="-5" dirty="0">
                <a:latin typeface="Arial"/>
                <a:cs typeface="Arial"/>
              </a:rPr>
              <a:t>LOCUSTS  </a:t>
            </a:r>
            <a:r>
              <a:rPr sz="1000" b="1" dirty="0">
                <a:latin typeface="Arial"/>
                <a:cs typeface="Arial"/>
              </a:rPr>
              <a:t>DARKNESS</a:t>
            </a:r>
            <a:endParaRPr sz="1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b="1" spc="-5" dirty="0">
                <a:latin typeface="Arial"/>
                <a:cs typeface="Arial"/>
              </a:rPr>
              <a:t>EGYPTIAN FIRSTBORN SLAIN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066480" y="5792470"/>
            <a:ext cx="1490345" cy="355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42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Blood on</a:t>
            </a:r>
            <a:r>
              <a:rPr sz="1200" b="1" spc="-10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Doorposts</a:t>
            </a:r>
            <a:endParaRPr sz="1200">
              <a:latin typeface="Arial"/>
              <a:cs typeface="Arial"/>
            </a:endParaRPr>
          </a:p>
          <a:p>
            <a:pPr algn="ctr">
              <a:lnSpc>
                <a:spcPts val="1180"/>
              </a:lnSpc>
            </a:pPr>
            <a:r>
              <a:rPr sz="1000" dirty="0">
                <a:latin typeface="Arial"/>
                <a:cs typeface="Arial"/>
              </a:rPr>
              <a:t>Exodus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12:1-36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615866" y="6336982"/>
            <a:ext cx="1600835" cy="355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42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Crossing </a:t>
            </a:r>
            <a:r>
              <a:rPr sz="1200" b="1" spc="-5" dirty="0">
                <a:latin typeface="Arial"/>
                <a:cs typeface="Arial"/>
              </a:rPr>
              <a:t>the </a:t>
            </a:r>
            <a:r>
              <a:rPr sz="1200" b="1" dirty="0">
                <a:latin typeface="Arial"/>
                <a:cs typeface="Arial"/>
              </a:rPr>
              <a:t>Red</a:t>
            </a:r>
            <a:r>
              <a:rPr sz="1200" b="1" spc="-9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Sea</a:t>
            </a:r>
            <a:endParaRPr sz="1200">
              <a:latin typeface="Arial"/>
              <a:cs typeface="Arial"/>
            </a:endParaRPr>
          </a:p>
          <a:p>
            <a:pPr algn="ctr">
              <a:lnSpc>
                <a:spcPts val="1180"/>
              </a:lnSpc>
            </a:pPr>
            <a:r>
              <a:rPr sz="1000" dirty="0">
                <a:latin typeface="Arial"/>
                <a:cs typeface="Arial"/>
              </a:rPr>
              <a:t>Exodus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14:13-31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3993" y="0"/>
                </a:lnTo>
                <a:lnTo>
                  <a:pt x="9143993" y="6857994"/>
                </a:lnTo>
                <a:lnTo>
                  <a:pt x="0" y="685799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653664" y="2477770"/>
            <a:ext cx="2308225" cy="11963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indent="228600">
              <a:lnSpc>
                <a:spcPts val="1300"/>
              </a:lnSpc>
              <a:spcBef>
                <a:spcPts val="160"/>
              </a:spcBef>
            </a:pPr>
            <a:r>
              <a:rPr sz="1100" b="1" dirty="0">
                <a:latin typeface="Arial"/>
                <a:cs typeface="Arial"/>
              </a:rPr>
              <a:t>“</a:t>
            </a:r>
            <a:r>
              <a:rPr sz="1100" b="1" i="1" dirty="0">
                <a:latin typeface="Arial"/>
                <a:cs typeface="Arial"/>
              </a:rPr>
              <a:t>And let </a:t>
            </a:r>
            <a:r>
              <a:rPr sz="1100" b="1" i="1" spc="-5" dirty="0">
                <a:latin typeface="Arial"/>
                <a:cs typeface="Arial"/>
              </a:rPr>
              <a:t>them </a:t>
            </a:r>
            <a:r>
              <a:rPr sz="1100" b="1" i="1" dirty="0">
                <a:latin typeface="Arial"/>
                <a:cs typeface="Arial"/>
              </a:rPr>
              <a:t>make me a  </a:t>
            </a:r>
            <a:r>
              <a:rPr sz="1100" b="1" i="1" spc="-5" dirty="0">
                <a:latin typeface="Arial"/>
                <a:cs typeface="Arial"/>
              </a:rPr>
              <a:t>sanctuary; that </a:t>
            </a:r>
            <a:r>
              <a:rPr sz="1100" b="1" i="1" dirty="0">
                <a:latin typeface="Arial"/>
                <a:cs typeface="Arial"/>
              </a:rPr>
              <a:t>I may dwell</a:t>
            </a:r>
            <a:r>
              <a:rPr sz="1100" b="1" i="1" spc="-5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among  </a:t>
            </a:r>
            <a:r>
              <a:rPr sz="1100" b="1" i="1" spc="-5" dirty="0">
                <a:latin typeface="Arial"/>
                <a:cs typeface="Arial"/>
              </a:rPr>
              <a:t>them.</a:t>
            </a:r>
            <a:endParaRPr sz="1100">
              <a:latin typeface="Arial"/>
              <a:cs typeface="Arial"/>
            </a:endParaRPr>
          </a:p>
          <a:p>
            <a:pPr marL="12700" marR="240029" indent="222885">
              <a:lnSpc>
                <a:spcPts val="1300"/>
              </a:lnSpc>
            </a:pPr>
            <a:r>
              <a:rPr sz="1100" b="1" i="1" dirty="0">
                <a:latin typeface="Arial"/>
                <a:cs typeface="Arial"/>
              </a:rPr>
              <a:t>According to all </a:t>
            </a:r>
            <a:r>
              <a:rPr sz="1100" b="1" i="1" spc="-5" dirty="0">
                <a:latin typeface="Arial"/>
                <a:cs typeface="Arial"/>
              </a:rPr>
              <a:t>that </a:t>
            </a:r>
            <a:r>
              <a:rPr sz="1100" b="1" i="1" dirty="0">
                <a:latin typeface="Arial"/>
                <a:cs typeface="Arial"/>
              </a:rPr>
              <a:t>I</a:t>
            </a:r>
            <a:r>
              <a:rPr sz="1100" b="1" i="1" spc="-10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show  </a:t>
            </a:r>
            <a:r>
              <a:rPr sz="1100" b="1" i="1" spc="-5" dirty="0">
                <a:latin typeface="Arial"/>
                <a:cs typeface="Arial"/>
              </a:rPr>
              <a:t>thee, </a:t>
            </a:r>
            <a:r>
              <a:rPr sz="1100" b="1" i="1" dirty="0">
                <a:latin typeface="Arial"/>
                <a:cs typeface="Arial"/>
              </a:rPr>
              <a:t>after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pattern of</a:t>
            </a:r>
            <a:r>
              <a:rPr sz="1100" b="1" i="1" spc="-35" dirty="0">
                <a:latin typeface="Arial"/>
                <a:cs typeface="Arial"/>
              </a:rPr>
              <a:t> </a:t>
            </a:r>
            <a:r>
              <a:rPr sz="1100" b="1" i="1" spc="-5" dirty="0">
                <a:latin typeface="Arial"/>
                <a:cs typeface="Arial"/>
              </a:rPr>
              <a:t>the</a:t>
            </a:r>
            <a:endParaRPr sz="1100">
              <a:latin typeface="Arial"/>
              <a:cs typeface="Arial"/>
            </a:endParaRPr>
          </a:p>
          <a:p>
            <a:pPr marL="12700" marR="128905">
              <a:lnSpc>
                <a:spcPts val="1300"/>
              </a:lnSpc>
              <a:spcBef>
                <a:spcPts val="100"/>
              </a:spcBef>
            </a:pPr>
            <a:r>
              <a:rPr sz="1100" b="1" i="1" dirty="0">
                <a:latin typeface="Arial"/>
                <a:cs typeface="Arial"/>
              </a:rPr>
              <a:t>tabernacle, and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pattern of</a:t>
            </a:r>
            <a:r>
              <a:rPr sz="1100" b="1" i="1" spc="-10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all 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instruments </a:t>
            </a:r>
            <a:r>
              <a:rPr sz="1100" b="1" i="1" spc="-5" dirty="0">
                <a:latin typeface="Arial"/>
                <a:cs typeface="Arial"/>
              </a:rPr>
              <a:t>thereof, </a:t>
            </a:r>
            <a:r>
              <a:rPr sz="1100" b="1" i="1" dirty="0">
                <a:latin typeface="Arial"/>
                <a:cs typeface="Arial"/>
              </a:rPr>
              <a:t>even</a:t>
            </a:r>
            <a:r>
              <a:rPr sz="1100" b="1" i="1" spc="-5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so</a:t>
            </a:r>
            <a:endParaRPr sz="11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53664" y="3646170"/>
            <a:ext cx="116713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i="1" spc="-5" dirty="0">
                <a:latin typeface="Arial"/>
                <a:cs typeface="Arial"/>
              </a:rPr>
              <a:t>shall ye </a:t>
            </a:r>
            <a:r>
              <a:rPr sz="1100" b="1" i="1" dirty="0">
                <a:latin typeface="Arial"/>
                <a:cs typeface="Arial"/>
              </a:rPr>
              <a:t>make</a:t>
            </a:r>
            <a:r>
              <a:rPr sz="1100" b="1" i="1" spc="-7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it.”</a:t>
            </a:r>
            <a:endParaRPr sz="11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065866" y="3658870"/>
            <a:ext cx="887094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"/>
                <a:cs typeface="Arial"/>
              </a:rPr>
              <a:t>Exodus</a:t>
            </a:r>
            <a:r>
              <a:rPr sz="1000" b="1" spc="-7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25:8-9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39449" y="3204845"/>
            <a:ext cx="1431290" cy="533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42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Giving of</a:t>
            </a:r>
            <a:r>
              <a:rPr sz="1200" b="1" spc="-3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the</a:t>
            </a:r>
            <a:endParaRPr sz="1200">
              <a:latin typeface="Arial"/>
              <a:cs typeface="Arial"/>
            </a:endParaRPr>
          </a:p>
          <a:p>
            <a:pPr algn="ctr">
              <a:lnSpc>
                <a:spcPts val="1400"/>
              </a:lnSpc>
            </a:pPr>
            <a:r>
              <a:rPr sz="1200" b="1" dirty="0">
                <a:latin typeface="Arial"/>
                <a:cs typeface="Arial"/>
              </a:rPr>
              <a:t>10</a:t>
            </a:r>
            <a:r>
              <a:rPr sz="1200" b="1" spc="-8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Commandments</a:t>
            </a:r>
            <a:endParaRPr sz="1200">
              <a:latin typeface="Arial"/>
              <a:cs typeface="Arial"/>
            </a:endParaRPr>
          </a:p>
          <a:p>
            <a:pPr algn="ctr">
              <a:lnSpc>
                <a:spcPts val="1180"/>
              </a:lnSpc>
            </a:pPr>
            <a:r>
              <a:rPr sz="1000" dirty="0">
                <a:latin typeface="Arial"/>
                <a:cs typeface="Arial"/>
              </a:rPr>
              <a:t>Exodus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25:8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59201" y="1495107"/>
            <a:ext cx="8191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5" dirty="0">
                <a:latin typeface="Arial"/>
                <a:cs typeface="Arial"/>
              </a:rPr>
              <a:t>Tabernacle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64105" y="5189220"/>
            <a:ext cx="837565" cy="754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ts val="1420"/>
              </a:lnSpc>
              <a:spcBef>
                <a:spcPts val="100"/>
              </a:spcBef>
            </a:pPr>
            <a:r>
              <a:rPr sz="1200" b="1" spc="-45" dirty="0">
                <a:latin typeface="Arial"/>
                <a:cs typeface="Arial"/>
              </a:rPr>
              <a:t>W</a:t>
            </a:r>
            <a:r>
              <a:rPr sz="1200" b="1" dirty="0">
                <a:latin typeface="Arial"/>
                <a:cs typeface="Arial"/>
              </a:rPr>
              <a:t>a</a:t>
            </a:r>
            <a:r>
              <a:rPr sz="1200" b="1" spc="-5" dirty="0">
                <a:latin typeface="Arial"/>
                <a:cs typeface="Arial"/>
              </a:rPr>
              <a:t>nd</a:t>
            </a:r>
            <a:r>
              <a:rPr sz="1200" b="1" dirty="0">
                <a:latin typeface="Arial"/>
                <a:cs typeface="Arial"/>
              </a:rPr>
              <a:t>er</a:t>
            </a:r>
            <a:r>
              <a:rPr sz="1200" b="1" spc="-5" dirty="0">
                <a:latin typeface="Arial"/>
                <a:cs typeface="Arial"/>
              </a:rPr>
              <a:t>in</a:t>
            </a:r>
            <a:r>
              <a:rPr sz="1200" b="1" dirty="0">
                <a:latin typeface="Arial"/>
                <a:cs typeface="Arial"/>
              </a:rPr>
              <a:t>g</a:t>
            </a:r>
            <a:endParaRPr sz="1200">
              <a:latin typeface="Arial"/>
              <a:cs typeface="Arial"/>
            </a:endParaRPr>
          </a:p>
          <a:p>
            <a:pPr marL="12700" marR="5080" indent="405130" algn="r">
              <a:lnSpc>
                <a:spcPts val="1400"/>
              </a:lnSpc>
              <a:spcBef>
                <a:spcPts val="60"/>
              </a:spcBef>
            </a:pPr>
            <a:r>
              <a:rPr sz="1200" b="1" dirty="0">
                <a:latin typeface="Arial"/>
                <a:cs typeface="Arial"/>
              </a:rPr>
              <a:t>in</a:t>
            </a:r>
            <a:r>
              <a:rPr sz="1200" b="1" spc="-9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the </a:t>
            </a:r>
            <a:r>
              <a:rPr sz="1200" b="1" dirty="0">
                <a:latin typeface="Arial"/>
                <a:cs typeface="Arial"/>
              </a:rPr>
              <a:t> </a:t>
            </a:r>
            <a:r>
              <a:rPr sz="1200" b="1" spc="-15" dirty="0">
                <a:latin typeface="Arial"/>
                <a:cs typeface="Arial"/>
              </a:rPr>
              <a:t>W</a:t>
            </a:r>
            <a:r>
              <a:rPr sz="1200" b="1" dirty="0">
                <a:latin typeface="Arial"/>
                <a:cs typeface="Arial"/>
              </a:rPr>
              <a:t>ild</a:t>
            </a:r>
            <a:r>
              <a:rPr sz="1200" b="1" spc="-5" dirty="0">
                <a:latin typeface="Arial"/>
                <a:cs typeface="Arial"/>
              </a:rPr>
              <a:t>er</a:t>
            </a:r>
            <a:r>
              <a:rPr sz="1200" b="1" dirty="0">
                <a:latin typeface="Arial"/>
                <a:cs typeface="Arial"/>
              </a:rPr>
              <a:t>n</a:t>
            </a:r>
            <a:r>
              <a:rPr sz="1200" b="1" spc="-5" dirty="0">
                <a:latin typeface="Arial"/>
                <a:cs typeface="Arial"/>
              </a:rPr>
              <a:t>es</a:t>
            </a:r>
            <a:r>
              <a:rPr sz="1200" b="1" dirty="0">
                <a:latin typeface="Arial"/>
                <a:cs typeface="Arial"/>
              </a:rPr>
              <a:t>s</a:t>
            </a:r>
            <a:endParaRPr sz="12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20"/>
              </a:spcBef>
            </a:pPr>
            <a:r>
              <a:rPr sz="1200" b="1" spc="-5" dirty="0">
                <a:latin typeface="Arial"/>
                <a:cs typeface="Arial"/>
              </a:rPr>
              <a:t>40</a:t>
            </a:r>
            <a:r>
              <a:rPr sz="1200" b="1" spc="-114" dirty="0">
                <a:latin typeface="Arial"/>
                <a:cs typeface="Arial"/>
              </a:rPr>
              <a:t> </a:t>
            </a:r>
            <a:r>
              <a:rPr sz="1200" b="1" spc="-15" dirty="0">
                <a:latin typeface="Arial"/>
                <a:cs typeface="Arial"/>
              </a:rPr>
              <a:t>Years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835897" y="0"/>
            <a:ext cx="3477895" cy="1117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5">
              <a:lnSpc>
                <a:spcPts val="5020"/>
              </a:lnSpc>
              <a:spcBef>
                <a:spcPts val="100"/>
              </a:spcBef>
            </a:pPr>
            <a:r>
              <a:rPr spc="-5" dirty="0"/>
              <a:t>Israel </a:t>
            </a:r>
            <a:r>
              <a:rPr dirty="0"/>
              <a:t>at</a:t>
            </a:r>
            <a:r>
              <a:rPr spc="-65" dirty="0"/>
              <a:t> </a:t>
            </a:r>
            <a:r>
              <a:rPr spc="-5" dirty="0"/>
              <a:t>Sinai</a:t>
            </a:r>
          </a:p>
          <a:p>
            <a:pPr marL="12700">
              <a:lnSpc>
                <a:spcPts val="3579"/>
              </a:lnSpc>
            </a:pPr>
            <a:r>
              <a:rPr sz="3000" b="0" spc="-5" dirty="0">
                <a:latin typeface="Arial"/>
                <a:cs typeface="Arial"/>
              </a:rPr>
              <a:t>The </a:t>
            </a:r>
            <a:r>
              <a:rPr sz="3000" b="0" spc="-30" dirty="0">
                <a:latin typeface="Arial"/>
                <a:cs typeface="Arial"/>
              </a:rPr>
              <a:t>Time </a:t>
            </a:r>
            <a:r>
              <a:rPr sz="3000" b="0" dirty="0">
                <a:latin typeface="Arial"/>
                <a:cs typeface="Arial"/>
              </a:rPr>
              <a:t>of </a:t>
            </a:r>
            <a:r>
              <a:rPr sz="3000" b="0" spc="-5" dirty="0">
                <a:latin typeface="Arial"/>
                <a:cs typeface="Arial"/>
              </a:rPr>
              <a:t>the</a:t>
            </a:r>
            <a:r>
              <a:rPr sz="3000" b="0" spc="-100" dirty="0">
                <a:latin typeface="Arial"/>
                <a:cs typeface="Arial"/>
              </a:rPr>
              <a:t> </a:t>
            </a:r>
            <a:r>
              <a:rPr sz="3000" b="0" dirty="0">
                <a:latin typeface="Arial"/>
                <a:cs typeface="Arial"/>
              </a:rPr>
              <a:t>Law</a:t>
            </a:r>
            <a:endParaRPr sz="3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3993" y="0"/>
                </a:lnTo>
                <a:lnTo>
                  <a:pt x="9143993" y="6857994"/>
                </a:lnTo>
                <a:lnTo>
                  <a:pt x="0" y="685799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47983" y="947420"/>
            <a:ext cx="549275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5" dirty="0"/>
              <a:t>Exploring </a:t>
            </a:r>
            <a:r>
              <a:rPr sz="4000" spc="175" dirty="0"/>
              <a:t>God’s</a:t>
            </a:r>
            <a:r>
              <a:rPr sz="4000" spc="-70" dirty="0"/>
              <a:t> </a:t>
            </a:r>
            <a:r>
              <a:rPr sz="4000" spc="-20" dirty="0"/>
              <a:t>Word</a:t>
            </a:r>
            <a:endParaRPr sz="4000"/>
          </a:p>
        </p:txBody>
      </p:sp>
      <p:sp>
        <p:nvSpPr>
          <p:cNvPr id="5" name="object 5"/>
          <p:cNvSpPr txBox="1"/>
          <p:nvPr/>
        </p:nvSpPr>
        <p:spPr>
          <a:xfrm>
            <a:off x="6022340" y="1785620"/>
            <a:ext cx="95758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3670" marR="5080" indent="-141605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Arial"/>
                <a:cs typeface="Arial"/>
              </a:rPr>
              <a:t>Home  Bible  </a:t>
            </a:r>
            <a:r>
              <a:rPr sz="2000" spc="-5" dirty="0">
                <a:latin typeface="Arial"/>
                <a:cs typeface="Arial"/>
              </a:rPr>
              <a:t>Study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81990" y="5771832"/>
            <a:ext cx="199136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latin typeface="Arial"/>
                <a:cs typeface="Arial"/>
              </a:rPr>
              <a:t>Lesson</a:t>
            </a:r>
            <a:endParaRPr sz="4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02157" y="5771832"/>
            <a:ext cx="117792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latin typeface="Arial"/>
                <a:cs typeface="Arial"/>
              </a:rPr>
              <a:t>One</a:t>
            </a:r>
            <a:endParaRPr sz="4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3993" y="0"/>
                </a:lnTo>
                <a:lnTo>
                  <a:pt x="9143993" y="6857994"/>
                </a:lnTo>
                <a:lnTo>
                  <a:pt x="0" y="685799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353502" y="5317488"/>
            <a:ext cx="2121535" cy="119761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indent="288925">
              <a:lnSpc>
                <a:spcPct val="109700"/>
              </a:lnSpc>
              <a:spcBef>
                <a:spcPts val="110"/>
              </a:spcBef>
            </a:pPr>
            <a:r>
              <a:rPr sz="1000" b="1" i="1" dirty="0">
                <a:latin typeface="Arial"/>
                <a:cs typeface="Arial"/>
              </a:rPr>
              <a:t>“Who serve unto </a:t>
            </a:r>
            <a:r>
              <a:rPr sz="1000" b="1" i="1" spc="-5" dirty="0">
                <a:latin typeface="Arial"/>
                <a:cs typeface="Arial"/>
              </a:rPr>
              <a:t>the </a:t>
            </a:r>
            <a:r>
              <a:rPr sz="1000" b="1" i="1" dirty="0">
                <a:latin typeface="Arial"/>
                <a:cs typeface="Arial"/>
              </a:rPr>
              <a:t>example  and shadow of heavenly </a:t>
            </a:r>
            <a:r>
              <a:rPr sz="1000" b="1" i="1" spc="-5" dirty="0">
                <a:latin typeface="Arial"/>
                <a:cs typeface="Arial"/>
              </a:rPr>
              <a:t>things,</a:t>
            </a:r>
            <a:r>
              <a:rPr sz="1000" b="1" i="1" spc="-85" dirty="0">
                <a:latin typeface="Arial"/>
                <a:cs typeface="Arial"/>
              </a:rPr>
              <a:t> </a:t>
            </a:r>
            <a:r>
              <a:rPr sz="1000" b="1" i="1" dirty="0">
                <a:latin typeface="Arial"/>
                <a:cs typeface="Arial"/>
              </a:rPr>
              <a:t>as  </a:t>
            </a:r>
            <a:r>
              <a:rPr sz="1000" b="1" i="1" spc="-5" dirty="0">
                <a:latin typeface="Arial"/>
                <a:cs typeface="Arial"/>
              </a:rPr>
              <a:t>Moses </a:t>
            </a:r>
            <a:r>
              <a:rPr sz="1000" b="1" i="1" dirty="0">
                <a:latin typeface="Arial"/>
                <a:cs typeface="Arial"/>
              </a:rPr>
              <a:t>was admonished of God  when he was about to make </a:t>
            </a:r>
            <a:r>
              <a:rPr sz="1000" b="1" i="1" spc="-5" dirty="0">
                <a:latin typeface="Arial"/>
                <a:cs typeface="Arial"/>
              </a:rPr>
              <a:t>the  </a:t>
            </a:r>
            <a:r>
              <a:rPr sz="1000" b="1" i="1" dirty="0">
                <a:latin typeface="Arial"/>
                <a:cs typeface="Arial"/>
              </a:rPr>
              <a:t>tabernacle: </a:t>
            </a:r>
            <a:r>
              <a:rPr sz="1000" b="1" i="1" spc="-20" dirty="0">
                <a:latin typeface="Arial"/>
                <a:cs typeface="Arial"/>
              </a:rPr>
              <a:t>for, </a:t>
            </a:r>
            <a:r>
              <a:rPr sz="1000" b="1" i="1" dirty="0">
                <a:latin typeface="Arial"/>
                <a:cs typeface="Arial"/>
              </a:rPr>
              <a:t>See, saith he, </a:t>
            </a:r>
            <a:r>
              <a:rPr sz="1000" b="1" i="1" spc="-5" dirty="0">
                <a:latin typeface="Arial"/>
                <a:cs typeface="Arial"/>
              </a:rPr>
              <a:t>that  thou </a:t>
            </a:r>
            <a:r>
              <a:rPr sz="1000" b="1" i="1" dirty="0">
                <a:latin typeface="Arial"/>
                <a:cs typeface="Arial"/>
              </a:rPr>
              <a:t>make all </a:t>
            </a:r>
            <a:r>
              <a:rPr sz="1000" b="1" i="1" spc="-5" dirty="0">
                <a:latin typeface="Arial"/>
                <a:cs typeface="Arial"/>
              </a:rPr>
              <a:t>things </a:t>
            </a:r>
            <a:r>
              <a:rPr sz="1000" b="1" i="1" dirty="0">
                <a:latin typeface="Arial"/>
                <a:cs typeface="Arial"/>
              </a:rPr>
              <a:t>according to  </a:t>
            </a:r>
            <a:r>
              <a:rPr sz="1000" b="1" i="1" spc="-5" dirty="0">
                <a:latin typeface="Arial"/>
                <a:cs typeface="Arial"/>
              </a:rPr>
              <a:t>the </a:t>
            </a:r>
            <a:r>
              <a:rPr sz="1000" b="1" i="1" dirty="0">
                <a:latin typeface="Arial"/>
                <a:cs typeface="Arial"/>
              </a:rPr>
              <a:t>pattern showed to </a:t>
            </a:r>
            <a:r>
              <a:rPr sz="1000" b="1" i="1" spc="-5" dirty="0">
                <a:latin typeface="Arial"/>
                <a:cs typeface="Arial"/>
              </a:rPr>
              <a:t>thee </a:t>
            </a:r>
            <a:r>
              <a:rPr sz="1000" b="1" i="1" dirty="0">
                <a:latin typeface="Arial"/>
                <a:cs typeface="Arial"/>
              </a:rPr>
              <a:t>in</a:t>
            </a:r>
            <a:r>
              <a:rPr sz="1000" b="1" i="1" spc="-55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the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53502" y="6498173"/>
            <a:ext cx="512445" cy="1828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00" b="1" i="1" dirty="0">
                <a:latin typeface="Arial"/>
                <a:cs typeface="Arial"/>
              </a:rPr>
              <a:t>mount.”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37497" y="6514782"/>
            <a:ext cx="6991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Arial"/>
                <a:cs typeface="Arial"/>
              </a:rPr>
              <a:t>Hebrews</a:t>
            </a:r>
            <a:r>
              <a:rPr sz="900" b="1" spc="-7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8:5</a:t>
            </a:r>
            <a:endParaRPr sz="9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894792" y="5259070"/>
            <a:ext cx="1721485" cy="142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400" b="1" spc="-25" dirty="0">
                <a:latin typeface="Arial"/>
                <a:cs typeface="Arial"/>
              </a:rPr>
              <a:t>Types </a:t>
            </a:r>
            <a:r>
              <a:rPr sz="1400" b="1" spc="-5" dirty="0">
                <a:latin typeface="Arial"/>
                <a:cs typeface="Arial"/>
              </a:rPr>
              <a:t>and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Shadows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19"/>
              </a:spcBef>
            </a:pPr>
            <a:r>
              <a:rPr sz="1100" b="1" dirty="0">
                <a:latin typeface="Arial"/>
                <a:cs typeface="Arial"/>
              </a:rPr>
              <a:t>I </a:t>
            </a:r>
            <a:r>
              <a:rPr sz="1100" b="1" spc="-5" dirty="0">
                <a:latin typeface="Arial"/>
                <a:cs typeface="Arial"/>
              </a:rPr>
              <a:t>Corinthians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b="1" spc="-15" dirty="0">
                <a:latin typeface="Arial"/>
                <a:cs typeface="Arial"/>
              </a:rPr>
              <a:t>10:11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"/>
              </a:spcBef>
            </a:pPr>
            <a:r>
              <a:rPr sz="1100" b="1" dirty="0">
                <a:latin typeface="Arial"/>
                <a:cs typeface="Arial"/>
              </a:rPr>
              <a:t>Colossians</a:t>
            </a:r>
            <a:r>
              <a:rPr sz="1100" b="1" spc="-10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2:16-17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80"/>
              </a:spcBef>
            </a:pPr>
            <a:r>
              <a:rPr sz="1100" b="1" dirty="0">
                <a:latin typeface="Arial"/>
                <a:cs typeface="Arial"/>
              </a:rPr>
              <a:t>Hebrews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8:5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"/>
              </a:spcBef>
            </a:pPr>
            <a:r>
              <a:rPr sz="1100" b="1" dirty="0">
                <a:latin typeface="Arial"/>
                <a:cs typeface="Arial"/>
              </a:rPr>
              <a:t>Hebrews 9:8-9,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24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80"/>
              </a:spcBef>
            </a:pPr>
            <a:r>
              <a:rPr sz="1100" b="1" dirty="0">
                <a:latin typeface="Arial"/>
                <a:cs typeface="Arial"/>
              </a:rPr>
              <a:t>Hebrews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10:1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"/>
              </a:spcBef>
            </a:pPr>
            <a:r>
              <a:rPr sz="1100" b="1" dirty="0">
                <a:latin typeface="Arial"/>
                <a:cs typeface="Arial"/>
              </a:rPr>
              <a:t>I Peter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3:21</a:t>
            </a:r>
            <a:endParaRPr sz="11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071682" y="5257482"/>
            <a:ext cx="2225675" cy="878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latin typeface="Arial"/>
                <a:cs typeface="Arial"/>
              </a:rPr>
              <a:t>Dimensions of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b="1" spc="-15" dirty="0">
                <a:latin typeface="Arial"/>
                <a:cs typeface="Arial"/>
              </a:rPr>
              <a:t>Tabernacle</a:t>
            </a:r>
            <a:endParaRPr sz="1400">
              <a:latin typeface="Arial"/>
              <a:cs typeface="Arial"/>
            </a:endParaRPr>
          </a:p>
          <a:p>
            <a:pPr marL="623570">
              <a:lnSpc>
                <a:spcPct val="100000"/>
              </a:lnSpc>
              <a:spcBef>
                <a:spcPts val="819"/>
              </a:spcBef>
            </a:pPr>
            <a:r>
              <a:rPr sz="1100" b="1" dirty="0">
                <a:latin typeface="Arial"/>
                <a:cs typeface="Arial"/>
              </a:rPr>
              <a:t>10 Cubits</a:t>
            </a:r>
            <a:r>
              <a:rPr sz="1100" b="1" spc="-10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High</a:t>
            </a:r>
            <a:endParaRPr sz="1100">
              <a:latin typeface="Arial"/>
              <a:cs typeface="Arial"/>
            </a:endParaRPr>
          </a:p>
          <a:p>
            <a:pPr marL="612140">
              <a:lnSpc>
                <a:spcPct val="100000"/>
              </a:lnSpc>
              <a:spcBef>
                <a:spcPts val="80"/>
              </a:spcBef>
            </a:pPr>
            <a:r>
              <a:rPr sz="1100" b="1" dirty="0">
                <a:latin typeface="Arial"/>
                <a:cs typeface="Arial"/>
              </a:rPr>
              <a:t>10 Cubits</a:t>
            </a:r>
            <a:r>
              <a:rPr sz="1100" b="1" spc="-9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Wide</a:t>
            </a:r>
            <a:endParaRPr sz="1100">
              <a:latin typeface="Arial"/>
              <a:cs typeface="Arial"/>
            </a:endParaRPr>
          </a:p>
          <a:p>
            <a:pPr marL="607695">
              <a:lnSpc>
                <a:spcPct val="100000"/>
              </a:lnSpc>
              <a:spcBef>
                <a:spcPts val="180"/>
              </a:spcBef>
            </a:pPr>
            <a:r>
              <a:rPr sz="1100" b="1" dirty="0">
                <a:latin typeface="Arial"/>
                <a:cs typeface="Arial"/>
              </a:rPr>
              <a:t>30 Cubits</a:t>
            </a:r>
            <a:r>
              <a:rPr sz="1100" b="1" spc="-10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Long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518054" y="0"/>
            <a:ext cx="4113529" cy="1117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9380">
              <a:lnSpc>
                <a:spcPts val="5020"/>
              </a:lnSpc>
              <a:spcBef>
                <a:spcPts val="100"/>
              </a:spcBef>
            </a:pPr>
            <a:r>
              <a:rPr dirty="0"/>
              <a:t>The</a:t>
            </a:r>
            <a:r>
              <a:rPr spc="-35" dirty="0"/>
              <a:t> </a:t>
            </a:r>
            <a:r>
              <a:rPr spc="-40" dirty="0"/>
              <a:t>Tabernacle</a:t>
            </a:r>
          </a:p>
          <a:p>
            <a:pPr marL="12700">
              <a:lnSpc>
                <a:spcPts val="3579"/>
              </a:lnSpc>
            </a:pPr>
            <a:r>
              <a:rPr sz="3000" b="0" spc="-315" dirty="0">
                <a:latin typeface="Arial"/>
                <a:cs typeface="Arial"/>
              </a:rPr>
              <a:t>Man</a:t>
            </a:r>
            <a:r>
              <a:rPr sz="3000" b="0" spc="-315" dirty="0">
                <a:latin typeface="AoyagiKouzanFontT"/>
                <a:cs typeface="AoyagiKouzanFontT"/>
              </a:rPr>
              <a:t>’</a:t>
            </a:r>
            <a:r>
              <a:rPr sz="3000" b="0" spc="-315" dirty="0">
                <a:latin typeface="Arial"/>
                <a:cs typeface="Arial"/>
              </a:rPr>
              <a:t>s </a:t>
            </a:r>
            <a:r>
              <a:rPr sz="3000" b="0" dirty="0">
                <a:latin typeface="Arial"/>
                <a:cs typeface="Arial"/>
              </a:rPr>
              <a:t>Approach </a:t>
            </a:r>
            <a:r>
              <a:rPr sz="3000" b="0" spc="-5" dirty="0">
                <a:latin typeface="Arial"/>
                <a:cs typeface="Arial"/>
              </a:rPr>
              <a:t>to</a:t>
            </a:r>
            <a:r>
              <a:rPr sz="3000" b="0" spc="85" dirty="0">
                <a:latin typeface="Arial"/>
                <a:cs typeface="Arial"/>
              </a:rPr>
              <a:t> </a:t>
            </a:r>
            <a:r>
              <a:rPr sz="3000" b="0" spc="-5" dirty="0">
                <a:latin typeface="Arial"/>
                <a:cs typeface="Arial"/>
              </a:rPr>
              <a:t>God</a:t>
            </a:r>
            <a:endParaRPr sz="3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69327" y="1907857"/>
            <a:ext cx="7594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"/>
                <a:cs typeface="Arial"/>
              </a:rPr>
              <a:t>Not to</a:t>
            </a:r>
            <a:r>
              <a:rPr sz="1000" b="1" spc="-9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Scale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3993" y="0"/>
                </a:lnTo>
                <a:lnTo>
                  <a:pt x="9143993" y="6857994"/>
                </a:lnTo>
                <a:lnTo>
                  <a:pt x="0" y="685799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04252" y="1017270"/>
            <a:ext cx="7594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"/>
                <a:cs typeface="Arial"/>
              </a:rPr>
              <a:t>Not to</a:t>
            </a:r>
            <a:r>
              <a:rPr sz="1000" b="1" spc="-9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Scale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903958" y="126682"/>
            <a:ext cx="534162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52370" algn="l"/>
              </a:tabLst>
            </a:pPr>
            <a:r>
              <a:rPr spc="-5" dirty="0"/>
              <a:t>The</a:t>
            </a:r>
            <a:r>
              <a:rPr spc="-150" dirty="0"/>
              <a:t> </a:t>
            </a:r>
            <a:r>
              <a:rPr spc="-5" dirty="0"/>
              <a:t>Altar	of</a:t>
            </a:r>
            <a:r>
              <a:rPr spc="-60" dirty="0"/>
              <a:t> </a:t>
            </a:r>
            <a:r>
              <a:rPr spc="-5" dirty="0"/>
              <a:t>Sacrifice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31227" y="2820670"/>
            <a:ext cx="2360295" cy="2173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228600">
              <a:lnSpc>
                <a:spcPct val="99500"/>
              </a:lnSpc>
              <a:spcBef>
                <a:spcPts val="105"/>
              </a:spcBef>
            </a:pPr>
            <a:r>
              <a:rPr sz="1200" b="1" dirty="0">
                <a:latin typeface="Arial"/>
                <a:cs typeface="Arial"/>
              </a:rPr>
              <a:t>The Priest approached </a:t>
            </a:r>
            <a:r>
              <a:rPr sz="1200" b="1" spc="-5" dirty="0">
                <a:latin typeface="Arial"/>
                <a:cs typeface="Arial"/>
              </a:rPr>
              <a:t>the  </a:t>
            </a:r>
            <a:r>
              <a:rPr sz="1200" b="1" spc="-10" dirty="0">
                <a:latin typeface="Arial"/>
                <a:cs typeface="Arial"/>
              </a:rPr>
              <a:t>Tabernacle </a:t>
            </a:r>
            <a:r>
              <a:rPr sz="1200" b="1" dirty="0">
                <a:latin typeface="Arial"/>
                <a:cs typeface="Arial"/>
              </a:rPr>
              <a:t>by way of </a:t>
            </a:r>
            <a:r>
              <a:rPr sz="1200" b="1" spc="-5" dirty="0">
                <a:latin typeface="Arial"/>
                <a:cs typeface="Arial"/>
              </a:rPr>
              <a:t>the</a:t>
            </a:r>
            <a:r>
              <a:rPr sz="1200" b="1" spc="-7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brazen  </a:t>
            </a:r>
            <a:r>
              <a:rPr sz="1200" b="1" spc="-15" dirty="0">
                <a:latin typeface="Arial"/>
                <a:cs typeface="Arial"/>
              </a:rPr>
              <a:t>altar, </a:t>
            </a:r>
            <a:r>
              <a:rPr sz="1200" b="1" dirty="0">
                <a:latin typeface="Arial"/>
                <a:cs typeface="Arial"/>
              </a:rPr>
              <a:t>where he offered </a:t>
            </a:r>
            <a:r>
              <a:rPr sz="1200" b="1" spc="-5" dirty="0">
                <a:latin typeface="Arial"/>
                <a:cs typeface="Arial"/>
              </a:rPr>
              <a:t>the  sacrifice for</a:t>
            </a:r>
            <a:r>
              <a:rPr sz="1200" b="1" dirty="0">
                <a:latin typeface="Arial"/>
                <a:cs typeface="Arial"/>
              </a:rPr>
              <a:t> sin.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Arial"/>
              <a:cs typeface="Arial"/>
            </a:endParaRPr>
          </a:p>
          <a:p>
            <a:pPr marL="67945" marR="56515" indent="228600">
              <a:lnSpc>
                <a:spcPct val="93900"/>
              </a:lnSpc>
              <a:spcBef>
                <a:spcPts val="1055"/>
              </a:spcBef>
            </a:pPr>
            <a:r>
              <a:rPr sz="1100" b="1" i="1" dirty="0">
                <a:latin typeface="Arial"/>
                <a:cs typeface="Arial"/>
              </a:rPr>
              <a:t>“For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life of </a:t>
            </a:r>
            <a:r>
              <a:rPr sz="1100" b="1" i="1" spc="-5" dirty="0">
                <a:latin typeface="Arial"/>
                <a:cs typeface="Arial"/>
              </a:rPr>
              <a:t>the flesh </a:t>
            </a:r>
            <a:r>
              <a:rPr sz="1100" b="1" i="1" dirty="0">
                <a:latin typeface="Arial"/>
                <a:cs typeface="Arial"/>
              </a:rPr>
              <a:t>is in 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blood: and I have given it to  you upon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altar to make an  </a:t>
            </a:r>
            <a:r>
              <a:rPr sz="1100" b="1" i="1" spc="-5" dirty="0">
                <a:latin typeface="Arial"/>
                <a:cs typeface="Arial"/>
              </a:rPr>
              <a:t>atonement for </a:t>
            </a:r>
            <a:r>
              <a:rPr sz="1100" b="1" i="1" dirty="0">
                <a:latin typeface="Arial"/>
                <a:cs typeface="Arial"/>
              </a:rPr>
              <a:t>your souls: </a:t>
            </a:r>
            <a:r>
              <a:rPr sz="1100" b="1" i="1" spc="-5" dirty="0">
                <a:latin typeface="Arial"/>
                <a:cs typeface="Arial"/>
              </a:rPr>
              <a:t>for </a:t>
            </a:r>
            <a:r>
              <a:rPr sz="1100" b="1" i="1" dirty="0">
                <a:latin typeface="Arial"/>
                <a:cs typeface="Arial"/>
              </a:rPr>
              <a:t>it</a:t>
            </a:r>
            <a:r>
              <a:rPr sz="1100" b="1" i="1" spc="-4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is 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blood </a:t>
            </a:r>
            <a:r>
              <a:rPr sz="1100" b="1" i="1" spc="-5" dirty="0">
                <a:latin typeface="Arial"/>
                <a:cs typeface="Arial"/>
              </a:rPr>
              <a:t>that </a:t>
            </a:r>
            <a:r>
              <a:rPr sz="1100" b="1" i="1" dirty="0">
                <a:latin typeface="Arial"/>
                <a:cs typeface="Arial"/>
              </a:rPr>
              <a:t>maketh </a:t>
            </a:r>
            <a:r>
              <a:rPr sz="1100" b="1" i="1" spc="-5" dirty="0">
                <a:latin typeface="Arial"/>
                <a:cs typeface="Arial"/>
              </a:rPr>
              <a:t>an  atonement for the </a:t>
            </a:r>
            <a:r>
              <a:rPr sz="1100" b="1" i="1" dirty="0">
                <a:latin typeface="Arial"/>
                <a:cs typeface="Arial"/>
              </a:rPr>
              <a:t>soul.”</a:t>
            </a:r>
            <a:endParaRPr sz="1100">
              <a:latin typeface="Arial"/>
              <a:cs typeface="Arial"/>
            </a:endParaRPr>
          </a:p>
          <a:p>
            <a:pPr marL="1390650">
              <a:lnSpc>
                <a:spcPts val="1185"/>
              </a:lnSpc>
            </a:pPr>
            <a:r>
              <a:rPr sz="1000" b="1" spc="-5" dirty="0">
                <a:latin typeface="Arial"/>
                <a:cs typeface="Arial"/>
              </a:rPr>
              <a:t>Leviticus</a:t>
            </a:r>
            <a:r>
              <a:rPr sz="1000" b="1" spc="-15" dirty="0">
                <a:latin typeface="Arial"/>
                <a:cs typeface="Arial"/>
              </a:rPr>
              <a:t> 17:11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24877" y="5241607"/>
            <a:ext cx="1550670" cy="38608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400"/>
              </a:lnSpc>
              <a:spcBef>
                <a:spcPts val="180"/>
              </a:spcBef>
            </a:pPr>
            <a:r>
              <a:rPr sz="1200" b="1" dirty="0">
                <a:latin typeface="Arial"/>
                <a:cs typeface="Arial"/>
              </a:rPr>
              <a:t>Jesus Christ</a:t>
            </a:r>
            <a:r>
              <a:rPr sz="1200" b="1" spc="-10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became  our perfect</a:t>
            </a:r>
            <a:r>
              <a:rPr sz="1200" b="1" spc="-5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sacrifice.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66152" y="5859607"/>
            <a:ext cx="2315845" cy="85788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 indent="228600">
              <a:lnSpc>
                <a:spcPts val="1300"/>
              </a:lnSpc>
              <a:spcBef>
                <a:spcPts val="190"/>
              </a:spcBef>
            </a:pPr>
            <a:r>
              <a:rPr sz="1100" b="1" i="1" dirty="0">
                <a:latin typeface="Arial"/>
                <a:cs typeface="Arial"/>
              </a:rPr>
              <a:t>“The next day John seeth  Jesus coming unto him, and</a:t>
            </a:r>
            <a:r>
              <a:rPr sz="1100" b="1" i="1" spc="-114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saith,  Behold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Lamb of God, which  taketh away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sin of </a:t>
            </a:r>
            <a:r>
              <a:rPr sz="1100" b="1" i="1" spc="-5" dirty="0">
                <a:latin typeface="Arial"/>
                <a:cs typeface="Arial"/>
              </a:rPr>
              <a:t>the</a:t>
            </a:r>
            <a:r>
              <a:rPr sz="1100" b="1" i="1" spc="-7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world.”</a:t>
            </a:r>
            <a:endParaRPr sz="1100">
              <a:latin typeface="Arial"/>
              <a:cs typeface="Arial"/>
            </a:endParaRPr>
          </a:p>
          <a:p>
            <a:pPr marL="1646555">
              <a:lnSpc>
                <a:spcPts val="1260"/>
              </a:lnSpc>
            </a:pPr>
            <a:r>
              <a:rPr sz="1100" b="1" dirty="0">
                <a:latin typeface="Arial"/>
                <a:cs typeface="Arial"/>
              </a:rPr>
              <a:t>John</a:t>
            </a:r>
            <a:r>
              <a:rPr sz="1100" b="1" spc="-7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1:29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712902" y="5378132"/>
            <a:ext cx="2156460" cy="1115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1005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Brazen</a:t>
            </a:r>
            <a:r>
              <a:rPr sz="1800" b="1" spc="-8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Altar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40"/>
              </a:spcBef>
            </a:pPr>
            <a:r>
              <a:rPr sz="1400" b="1" spc="-5" dirty="0">
                <a:latin typeface="Arial"/>
                <a:cs typeface="Arial"/>
              </a:rPr>
              <a:t>The Place of Sacrifice</a:t>
            </a:r>
            <a:endParaRPr sz="1400">
              <a:latin typeface="Arial"/>
              <a:cs typeface="Arial"/>
            </a:endParaRPr>
          </a:p>
          <a:p>
            <a:pPr marL="1155700">
              <a:lnSpc>
                <a:spcPct val="100000"/>
              </a:lnSpc>
              <a:spcBef>
                <a:spcPts val="120"/>
              </a:spcBef>
            </a:pPr>
            <a:r>
              <a:rPr sz="1400" b="1" dirty="0">
                <a:latin typeface="Arial"/>
                <a:cs typeface="Arial"/>
              </a:rPr>
              <a:t>Death</a:t>
            </a:r>
            <a:endParaRPr sz="1400">
              <a:latin typeface="Arial"/>
              <a:cs typeface="Arial"/>
            </a:endParaRPr>
          </a:p>
          <a:p>
            <a:pPr marL="1155700">
              <a:lnSpc>
                <a:spcPct val="100000"/>
              </a:lnSpc>
              <a:spcBef>
                <a:spcPts val="220"/>
              </a:spcBef>
            </a:pPr>
            <a:r>
              <a:rPr sz="1400" b="1" spc="-5" dirty="0">
                <a:latin typeface="Arial"/>
                <a:cs typeface="Arial"/>
              </a:rPr>
              <a:t>Shed</a:t>
            </a:r>
            <a:r>
              <a:rPr sz="1400" b="1" spc="-6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Blood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3993" y="0"/>
                </a:lnTo>
                <a:lnTo>
                  <a:pt x="9143993" y="6857994"/>
                </a:lnTo>
                <a:lnTo>
                  <a:pt x="0" y="685799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170912" y="126682"/>
            <a:ext cx="480758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08710" algn="l"/>
                <a:tab pos="2680335" algn="l"/>
              </a:tabLst>
            </a:pPr>
            <a:r>
              <a:rPr spc="-5" dirty="0"/>
              <a:t>The	Laver	of</a:t>
            </a:r>
            <a:r>
              <a:rPr spc="-80" dirty="0"/>
              <a:t> </a:t>
            </a:r>
            <a:r>
              <a:rPr spc="-35" dirty="0"/>
              <a:t>Water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196339" y="1282382"/>
            <a:ext cx="7594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"/>
                <a:cs typeface="Arial"/>
              </a:rPr>
              <a:t>Not to</a:t>
            </a:r>
            <a:r>
              <a:rPr sz="1000" b="1" spc="-9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Scale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61414" y="4820920"/>
            <a:ext cx="1998980" cy="7543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228600">
              <a:lnSpc>
                <a:spcPct val="99500"/>
              </a:lnSpc>
              <a:spcBef>
                <a:spcPts val="105"/>
              </a:spcBef>
            </a:pPr>
            <a:r>
              <a:rPr sz="1200" b="1" dirty="0">
                <a:latin typeface="Arial"/>
                <a:cs typeface="Arial"/>
              </a:rPr>
              <a:t>The laver was a</a:t>
            </a:r>
            <a:r>
              <a:rPr sz="1200" b="1" spc="-8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place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of  washing </a:t>
            </a:r>
            <a:r>
              <a:rPr sz="1200" b="1" spc="-5" dirty="0">
                <a:latin typeface="Arial"/>
                <a:cs typeface="Arial"/>
              </a:rPr>
              <a:t>and cleansing as  baptism </a:t>
            </a:r>
            <a:r>
              <a:rPr sz="1200" b="1" dirty="0">
                <a:latin typeface="Arial"/>
                <a:cs typeface="Arial"/>
              </a:rPr>
              <a:t>is a washing and  cleansing from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sin.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72527" y="2712720"/>
            <a:ext cx="2334895" cy="178943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indent="228600">
              <a:lnSpc>
                <a:spcPts val="1400"/>
              </a:lnSpc>
              <a:spcBef>
                <a:spcPts val="180"/>
              </a:spcBef>
            </a:pPr>
            <a:r>
              <a:rPr sz="1200" b="1" dirty="0">
                <a:latin typeface="Arial"/>
                <a:cs typeface="Arial"/>
              </a:rPr>
              <a:t>The priest must wash at </a:t>
            </a:r>
            <a:r>
              <a:rPr sz="1200" b="1" spc="-5" dirty="0">
                <a:latin typeface="Arial"/>
                <a:cs typeface="Arial"/>
              </a:rPr>
              <a:t>the  </a:t>
            </a:r>
            <a:r>
              <a:rPr sz="1200" b="1" dirty="0">
                <a:latin typeface="Arial"/>
                <a:cs typeface="Arial"/>
              </a:rPr>
              <a:t>laver </a:t>
            </a:r>
            <a:r>
              <a:rPr sz="1200" b="1" spc="-5" dirty="0">
                <a:latin typeface="Arial"/>
                <a:cs typeface="Arial"/>
              </a:rPr>
              <a:t>before </a:t>
            </a:r>
            <a:r>
              <a:rPr sz="1200" b="1" dirty="0">
                <a:latin typeface="Arial"/>
                <a:cs typeface="Arial"/>
              </a:rPr>
              <a:t>ministering at </a:t>
            </a:r>
            <a:r>
              <a:rPr sz="1200" b="1" spc="-5" dirty="0">
                <a:latin typeface="Arial"/>
                <a:cs typeface="Arial"/>
              </a:rPr>
              <a:t>the  </a:t>
            </a:r>
            <a:r>
              <a:rPr sz="1200" b="1" dirty="0">
                <a:latin typeface="Arial"/>
                <a:cs typeface="Arial"/>
              </a:rPr>
              <a:t>altar or entering </a:t>
            </a:r>
            <a:r>
              <a:rPr sz="1200" b="1" spc="-5" dirty="0">
                <a:latin typeface="Arial"/>
                <a:cs typeface="Arial"/>
              </a:rPr>
              <a:t>the</a:t>
            </a:r>
            <a:r>
              <a:rPr sz="1200" b="1" spc="-7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Tabernacle.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850">
              <a:latin typeface="Arial"/>
              <a:cs typeface="Arial"/>
            </a:endParaRPr>
          </a:p>
          <a:p>
            <a:pPr marL="98425" marR="93980" indent="228600">
              <a:lnSpc>
                <a:spcPct val="93900"/>
              </a:lnSpc>
            </a:pPr>
            <a:r>
              <a:rPr sz="1100" b="1" i="1" spc="-5" dirty="0">
                <a:latin typeface="Arial"/>
                <a:cs typeface="Arial"/>
              </a:rPr>
              <a:t>“When they </a:t>
            </a:r>
            <a:r>
              <a:rPr sz="1100" b="1" i="1" dirty="0">
                <a:latin typeface="Arial"/>
                <a:cs typeface="Arial"/>
              </a:rPr>
              <a:t>go into </a:t>
            </a:r>
            <a:r>
              <a:rPr sz="1100" b="1" i="1" spc="-5" dirty="0">
                <a:latin typeface="Arial"/>
                <a:cs typeface="Arial"/>
              </a:rPr>
              <a:t>the  </a:t>
            </a:r>
            <a:r>
              <a:rPr sz="1100" b="1" i="1" dirty="0">
                <a:latin typeface="Arial"/>
                <a:cs typeface="Arial"/>
              </a:rPr>
              <a:t>tabernacle of </a:t>
            </a:r>
            <a:r>
              <a:rPr sz="1100" b="1" i="1" spc="-5" dirty="0">
                <a:latin typeface="Arial"/>
                <a:cs typeface="Arial"/>
              </a:rPr>
              <a:t>the congregation,  they </a:t>
            </a:r>
            <a:r>
              <a:rPr sz="1100" b="1" i="1" dirty="0">
                <a:latin typeface="Arial"/>
                <a:cs typeface="Arial"/>
              </a:rPr>
              <a:t>shall wash with </a:t>
            </a:r>
            <a:r>
              <a:rPr sz="1100" b="1" i="1" spc="-15" dirty="0">
                <a:latin typeface="Arial"/>
                <a:cs typeface="Arial"/>
              </a:rPr>
              <a:t>water, </a:t>
            </a:r>
            <a:r>
              <a:rPr sz="1100" b="1" i="1" spc="-5" dirty="0">
                <a:latin typeface="Arial"/>
                <a:cs typeface="Arial"/>
              </a:rPr>
              <a:t>that  they </a:t>
            </a:r>
            <a:r>
              <a:rPr sz="1100" b="1" i="1" dirty="0">
                <a:latin typeface="Arial"/>
                <a:cs typeface="Arial"/>
              </a:rPr>
              <a:t>die not; or when </a:t>
            </a:r>
            <a:r>
              <a:rPr sz="1100" b="1" i="1" spc="-5" dirty="0">
                <a:latin typeface="Arial"/>
                <a:cs typeface="Arial"/>
              </a:rPr>
              <a:t>they</a:t>
            </a:r>
            <a:r>
              <a:rPr sz="1100" b="1" i="1" spc="-7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come  near to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altar to </a:t>
            </a:r>
            <a:r>
              <a:rPr sz="1100" b="1" i="1" spc="-10" dirty="0">
                <a:latin typeface="Arial"/>
                <a:cs typeface="Arial"/>
              </a:rPr>
              <a:t>minister, </a:t>
            </a:r>
            <a:r>
              <a:rPr sz="1100" b="1" i="1" dirty="0">
                <a:latin typeface="Arial"/>
                <a:cs typeface="Arial"/>
              </a:rPr>
              <a:t>to  burn </a:t>
            </a:r>
            <a:r>
              <a:rPr sz="1100" b="1" i="1" spc="-5" dirty="0">
                <a:latin typeface="Arial"/>
                <a:cs typeface="Arial"/>
              </a:rPr>
              <a:t>offering </a:t>
            </a:r>
            <a:r>
              <a:rPr sz="1100" b="1" i="1" dirty="0">
                <a:latin typeface="Arial"/>
                <a:cs typeface="Arial"/>
              </a:rPr>
              <a:t>made by </a:t>
            </a:r>
            <a:r>
              <a:rPr sz="1100" b="1" i="1" spc="-5" dirty="0">
                <a:latin typeface="Arial"/>
                <a:cs typeface="Arial"/>
              </a:rPr>
              <a:t>fire</a:t>
            </a:r>
            <a:r>
              <a:rPr sz="1100" b="1" i="1" spc="-5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unto</a:t>
            </a:r>
            <a:endParaRPr sz="11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58252" y="4469910"/>
            <a:ext cx="786130" cy="1987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00" b="1" i="1" spc="-5" dirty="0">
                <a:latin typeface="Arial"/>
                <a:cs typeface="Arial"/>
              </a:rPr>
              <a:t>the</a:t>
            </a:r>
            <a:r>
              <a:rPr sz="1100" b="1" i="1" spc="-7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LORD:”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565260" y="4486909"/>
            <a:ext cx="84455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"/>
                <a:cs typeface="Arial"/>
              </a:rPr>
              <a:t>Exodus</a:t>
            </a:r>
            <a:r>
              <a:rPr sz="1000" b="1" spc="-7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30:20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96339" y="5844008"/>
            <a:ext cx="2199640" cy="54864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 indent="228600" algn="just">
              <a:lnSpc>
                <a:spcPct val="102099"/>
              </a:lnSpc>
              <a:spcBef>
                <a:spcPts val="175"/>
              </a:spcBef>
            </a:pPr>
            <a:r>
              <a:rPr sz="1100" b="1" i="1" spc="-5" dirty="0">
                <a:latin typeface="Arial"/>
                <a:cs typeface="Arial"/>
              </a:rPr>
              <a:t>“And </a:t>
            </a:r>
            <a:r>
              <a:rPr sz="1100" b="1" i="1" dirty="0">
                <a:latin typeface="Arial"/>
                <a:cs typeface="Arial"/>
              </a:rPr>
              <a:t>now why tarriest </a:t>
            </a:r>
            <a:r>
              <a:rPr sz="1100" b="1" i="1" spc="-5" dirty="0">
                <a:latin typeface="Arial"/>
                <a:cs typeface="Arial"/>
              </a:rPr>
              <a:t>thou?  </a:t>
            </a:r>
            <a:r>
              <a:rPr sz="1100" b="1" i="1" dirty="0">
                <a:latin typeface="Arial"/>
                <a:cs typeface="Arial"/>
              </a:rPr>
              <a:t>arise, and be </a:t>
            </a:r>
            <a:r>
              <a:rPr sz="1100" b="1" i="1" spc="-5" dirty="0">
                <a:latin typeface="Arial"/>
                <a:cs typeface="Arial"/>
              </a:rPr>
              <a:t>baptized, </a:t>
            </a:r>
            <a:r>
              <a:rPr sz="1100" b="1" i="1" dirty="0">
                <a:latin typeface="Arial"/>
                <a:cs typeface="Arial"/>
              </a:rPr>
              <a:t>and</a:t>
            </a:r>
            <a:r>
              <a:rPr sz="1100" b="1" i="1" spc="-7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wash  away </a:t>
            </a:r>
            <a:r>
              <a:rPr sz="1100" b="1" i="1" spc="-5" dirty="0">
                <a:latin typeface="Arial"/>
                <a:cs typeface="Arial"/>
              </a:rPr>
              <a:t>thy </a:t>
            </a:r>
            <a:r>
              <a:rPr sz="1100" b="1" i="1" dirty="0">
                <a:latin typeface="Arial"/>
                <a:cs typeface="Arial"/>
              </a:rPr>
              <a:t>sins, calling on</a:t>
            </a:r>
            <a:r>
              <a:rPr sz="1100" b="1" i="1" spc="-45" dirty="0">
                <a:latin typeface="Arial"/>
                <a:cs typeface="Arial"/>
              </a:rPr>
              <a:t> </a:t>
            </a:r>
            <a:r>
              <a:rPr sz="1100" b="1" i="1" spc="-5" dirty="0">
                <a:latin typeface="Arial"/>
                <a:cs typeface="Arial"/>
              </a:rPr>
              <a:t>the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96339" y="6373005"/>
            <a:ext cx="1267460" cy="1987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00" b="1" i="1" dirty="0">
                <a:latin typeface="Arial"/>
                <a:cs typeface="Arial"/>
              </a:rPr>
              <a:t>name of </a:t>
            </a:r>
            <a:r>
              <a:rPr sz="1100" b="1" i="1" spc="-5" dirty="0">
                <a:latin typeface="Arial"/>
                <a:cs typeface="Arial"/>
              </a:rPr>
              <a:t>the</a:t>
            </a:r>
            <a:r>
              <a:rPr sz="1100" b="1" i="1" spc="-9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Lord.”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734310" y="6390004"/>
            <a:ext cx="66103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"/>
                <a:cs typeface="Arial"/>
              </a:rPr>
              <a:t>Acts</a:t>
            </a:r>
            <a:r>
              <a:rPr sz="1000" b="1" spc="-7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22:16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028690" y="5314632"/>
            <a:ext cx="1972310" cy="645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Brazen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Laver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40"/>
              </a:spcBef>
            </a:pPr>
            <a:r>
              <a:rPr sz="1400" b="1" spc="-5" dirty="0">
                <a:latin typeface="Arial"/>
                <a:cs typeface="Arial"/>
              </a:rPr>
              <a:t>The Place of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Cleansing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3993" y="0"/>
                </a:lnTo>
                <a:lnTo>
                  <a:pt x="9143993" y="6857994"/>
                </a:lnTo>
                <a:lnTo>
                  <a:pt x="0" y="685799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617304" y="33020"/>
            <a:ext cx="3914775" cy="1117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9690">
              <a:lnSpc>
                <a:spcPts val="5020"/>
              </a:lnSpc>
              <a:spcBef>
                <a:spcPts val="100"/>
              </a:spcBef>
              <a:tabLst>
                <a:tab pos="1156335" algn="l"/>
                <a:tab pos="2459990" algn="l"/>
              </a:tabLst>
            </a:pPr>
            <a:r>
              <a:rPr spc="-5" dirty="0"/>
              <a:t>The	Holy	Place</a:t>
            </a:r>
          </a:p>
          <a:p>
            <a:pPr marL="12700">
              <a:lnSpc>
                <a:spcPts val="3579"/>
              </a:lnSpc>
            </a:pPr>
            <a:r>
              <a:rPr sz="3000" b="0" spc="-5" dirty="0">
                <a:latin typeface="Arial"/>
                <a:cs typeface="Arial"/>
              </a:rPr>
              <a:t>(The </a:t>
            </a:r>
            <a:r>
              <a:rPr sz="3000" b="0" dirty="0">
                <a:latin typeface="Arial"/>
                <a:cs typeface="Arial"/>
              </a:rPr>
              <a:t>Place of</a:t>
            </a:r>
            <a:r>
              <a:rPr sz="3000" b="0" spc="-60" dirty="0">
                <a:latin typeface="Arial"/>
                <a:cs typeface="Arial"/>
              </a:rPr>
              <a:t> </a:t>
            </a:r>
            <a:r>
              <a:rPr sz="3000" b="0" spc="-10" dirty="0">
                <a:latin typeface="Arial"/>
                <a:cs typeface="Arial"/>
              </a:rPr>
              <a:t>Worship)</a:t>
            </a:r>
            <a:endParaRPr sz="3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506152" y="2153920"/>
            <a:ext cx="7594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"/>
                <a:cs typeface="Arial"/>
              </a:rPr>
              <a:t>Not to</a:t>
            </a:r>
            <a:r>
              <a:rPr sz="1000" b="1" spc="-9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Scale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6780" y="4691038"/>
            <a:ext cx="2573020" cy="661670"/>
          </a:xfrm>
          <a:prstGeom prst="rect">
            <a:avLst/>
          </a:prstGeom>
        </p:spPr>
        <p:txBody>
          <a:bodyPr vert="horz" wrap="square" lIns="0" tIns="10731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44"/>
              </a:spcBef>
            </a:pPr>
            <a:r>
              <a:rPr sz="1800" b="1" spc="-5" dirty="0">
                <a:latin typeface="Arial"/>
                <a:cs typeface="Arial"/>
              </a:rPr>
              <a:t>Golden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Candlestick</a:t>
            </a:r>
            <a:endParaRPr sz="1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40"/>
              </a:spcBef>
            </a:pPr>
            <a:r>
              <a:rPr sz="1300" b="1" spc="-5" dirty="0">
                <a:latin typeface="Arial"/>
                <a:cs typeface="Arial"/>
              </a:rPr>
              <a:t>The Only Light </a:t>
            </a:r>
            <a:r>
              <a:rPr sz="1300" b="1" dirty="0">
                <a:latin typeface="Arial"/>
                <a:cs typeface="Arial"/>
              </a:rPr>
              <a:t>in </a:t>
            </a:r>
            <a:r>
              <a:rPr sz="1300" b="1" spc="-5" dirty="0">
                <a:latin typeface="Arial"/>
                <a:cs typeface="Arial"/>
              </a:rPr>
              <a:t>the</a:t>
            </a:r>
            <a:r>
              <a:rPr sz="1300" b="1" spc="-15" dirty="0">
                <a:latin typeface="Arial"/>
                <a:cs typeface="Arial"/>
              </a:rPr>
              <a:t> Tabernacle</a:t>
            </a:r>
            <a:endParaRPr sz="13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39529" y="4691038"/>
            <a:ext cx="2273300" cy="661670"/>
          </a:xfrm>
          <a:prstGeom prst="rect">
            <a:avLst/>
          </a:prstGeom>
        </p:spPr>
        <p:txBody>
          <a:bodyPr vert="horz" wrap="square" lIns="0" tIns="107314" rIns="0" bIns="0" rtlCol="0">
            <a:spAutoFit/>
          </a:bodyPr>
          <a:lstStyle/>
          <a:p>
            <a:pPr marL="64769">
              <a:lnSpc>
                <a:spcPct val="100000"/>
              </a:lnSpc>
              <a:spcBef>
                <a:spcPts val="844"/>
              </a:spcBef>
            </a:pPr>
            <a:r>
              <a:rPr sz="1800" b="1" spc="-30" dirty="0">
                <a:latin typeface="Arial"/>
                <a:cs typeface="Arial"/>
              </a:rPr>
              <a:t>Table </a:t>
            </a:r>
            <a:r>
              <a:rPr sz="1800" b="1" spc="-5" dirty="0">
                <a:latin typeface="Arial"/>
                <a:cs typeface="Arial"/>
              </a:rPr>
              <a:t>of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Shewbread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1300" b="1" spc="-5" dirty="0">
                <a:latin typeface="Arial"/>
                <a:cs typeface="Arial"/>
              </a:rPr>
              <a:t>The </a:t>
            </a:r>
            <a:r>
              <a:rPr sz="1300" b="1" dirty="0">
                <a:latin typeface="Arial"/>
                <a:cs typeface="Arial"/>
              </a:rPr>
              <a:t>Daily Bread </a:t>
            </a:r>
            <a:r>
              <a:rPr sz="1300" b="1" spc="-5" dirty="0">
                <a:latin typeface="Arial"/>
                <a:cs typeface="Arial"/>
              </a:rPr>
              <a:t>of the</a:t>
            </a:r>
            <a:r>
              <a:rPr sz="1300" b="1" spc="-7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Priest</a:t>
            </a:r>
            <a:endParaRPr sz="13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749756" y="3600425"/>
            <a:ext cx="1869439" cy="1741170"/>
          </a:xfrm>
          <a:prstGeom prst="rect">
            <a:avLst/>
          </a:prstGeom>
        </p:spPr>
        <p:txBody>
          <a:bodyPr vert="horz" wrap="square" lIns="0" tIns="10731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44"/>
              </a:spcBef>
            </a:pPr>
            <a:r>
              <a:rPr sz="1800" b="1" spc="-5" dirty="0">
                <a:latin typeface="Arial"/>
                <a:cs typeface="Arial"/>
              </a:rPr>
              <a:t>Altar of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Incense</a:t>
            </a:r>
            <a:endParaRPr sz="1800">
              <a:latin typeface="Arial"/>
              <a:cs typeface="Arial"/>
            </a:endParaRPr>
          </a:p>
          <a:p>
            <a:pPr marL="12700" marR="5080" algn="ctr">
              <a:lnSpc>
                <a:spcPts val="1500"/>
              </a:lnSpc>
              <a:spcBef>
                <a:spcPts val="640"/>
              </a:spcBef>
            </a:pPr>
            <a:r>
              <a:rPr sz="1300" b="1" spc="-5" dirty="0">
                <a:latin typeface="Arial"/>
                <a:cs typeface="Arial"/>
              </a:rPr>
              <a:t>The Fire </a:t>
            </a:r>
            <a:r>
              <a:rPr sz="1300" b="1" dirty="0">
                <a:latin typeface="Arial"/>
                <a:cs typeface="Arial"/>
              </a:rPr>
              <a:t>Came </a:t>
            </a:r>
            <a:r>
              <a:rPr sz="1300" b="1" spc="-5" dirty="0">
                <a:latin typeface="Arial"/>
                <a:cs typeface="Arial"/>
              </a:rPr>
              <a:t>from</a:t>
            </a:r>
            <a:r>
              <a:rPr sz="1300" b="1" spc="-45" dirty="0">
                <a:latin typeface="Arial"/>
                <a:cs typeface="Arial"/>
              </a:rPr>
              <a:t> </a:t>
            </a:r>
            <a:r>
              <a:rPr sz="1300" b="1" spc="-5" dirty="0">
                <a:latin typeface="Arial"/>
                <a:cs typeface="Arial"/>
              </a:rPr>
              <a:t>the  </a:t>
            </a:r>
            <a:r>
              <a:rPr sz="1300" b="1" dirty="0">
                <a:latin typeface="Arial"/>
                <a:cs typeface="Arial"/>
              </a:rPr>
              <a:t>Altar </a:t>
            </a:r>
            <a:r>
              <a:rPr sz="1300" b="1" spc="-5" dirty="0">
                <a:latin typeface="Arial"/>
                <a:cs typeface="Arial"/>
              </a:rPr>
              <a:t>of</a:t>
            </a:r>
            <a:r>
              <a:rPr sz="1300" b="1" spc="-20" dirty="0">
                <a:latin typeface="Arial"/>
                <a:cs typeface="Arial"/>
              </a:rPr>
              <a:t> </a:t>
            </a:r>
            <a:r>
              <a:rPr sz="1300" b="1" spc="-5" dirty="0">
                <a:latin typeface="Arial"/>
                <a:cs typeface="Arial"/>
              </a:rPr>
              <a:t>Sacrifice</a:t>
            </a:r>
            <a:endParaRPr sz="1300">
              <a:latin typeface="Arial"/>
              <a:cs typeface="Arial"/>
            </a:endParaRPr>
          </a:p>
          <a:p>
            <a:pPr marL="100965" marR="93345" algn="ctr">
              <a:lnSpc>
                <a:spcPts val="1500"/>
              </a:lnSpc>
              <a:spcBef>
                <a:spcPts val="500"/>
              </a:spcBef>
            </a:pPr>
            <a:r>
              <a:rPr sz="1300" b="1" spc="-5" dirty="0">
                <a:latin typeface="Arial"/>
                <a:cs typeface="Arial"/>
              </a:rPr>
              <a:t>The </a:t>
            </a:r>
            <a:r>
              <a:rPr sz="1300" b="1" dirty="0">
                <a:latin typeface="Arial"/>
                <a:cs typeface="Arial"/>
              </a:rPr>
              <a:t>Altar </a:t>
            </a:r>
            <a:r>
              <a:rPr sz="1300" b="1" spc="-20" dirty="0">
                <a:latin typeface="Arial"/>
                <a:cs typeface="Arial"/>
              </a:rPr>
              <a:t>Was</a:t>
            </a:r>
            <a:r>
              <a:rPr sz="1300" b="1" spc="-105" dirty="0">
                <a:latin typeface="Arial"/>
                <a:cs typeface="Arial"/>
              </a:rPr>
              <a:t> </a:t>
            </a:r>
            <a:r>
              <a:rPr sz="1300" b="1" spc="-5" dirty="0">
                <a:latin typeface="Arial"/>
                <a:cs typeface="Arial"/>
              </a:rPr>
              <a:t>Placed  Before the</a:t>
            </a:r>
            <a:r>
              <a:rPr sz="1300" b="1" spc="-15" dirty="0">
                <a:latin typeface="Arial"/>
                <a:cs typeface="Arial"/>
              </a:rPr>
              <a:t> </a:t>
            </a:r>
            <a:r>
              <a:rPr sz="1300" b="1" spc="-20" dirty="0">
                <a:latin typeface="Arial"/>
                <a:cs typeface="Arial"/>
              </a:rPr>
              <a:t>Veil</a:t>
            </a:r>
            <a:endParaRPr sz="1300">
              <a:latin typeface="Arial"/>
              <a:cs typeface="Arial"/>
            </a:endParaRPr>
          </a:p>
          <a:p>
            <a:pPr marL="227965" marR="220345" algn="ctr">
              <a:lnSpc>
                <a:spcPts val="1500"/>
              </a:lnSpc>
              <a:spcBef>
                <a:spcPts val="500"/>
              </a:spcBef>
            </a:pPr>
            <a:r>
              <a:rPr sz="1300" b="1" spc="-5" dirty="0">
                <a:latin typeface="Arial"/>
                <a:cs typeface="Arial"/>
              </a:rPr>
              <a:t>The Place of</a:t>
            </a:r>
            <a:r>
              <a:rPr sz="1300" b="1" spc="-6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Daily  Prayer </a:t>
            </a:r>
            <a:r>
              <a:rPr sz="1300" b="1" spc="-5" dirty="0">
                <a:latin typeface="Arial"/>
                <a:cs typeface="Arial"/>
              </a:rPr>
              <a:t>and</a:t>
            </a:r>
            <a:r>
              <a:rPr sz="1300" b="1" spc="-90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Praise</a:t>
            </a:r>
            <a:endParaRPr sz="13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96227" y="5761184"/>
            <a:ext cx="2272665" cy="69278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 indent="228600">
              <a:lnSpc>
                <a:spcPts val="1300"/>
              </a:lnSpc>
              <a:spcBef>
                <a:spcPts val="190"/>
              </a:spcBef>
            </a:pPr>
            <a:r>
              <a:rPr sz="1100" b="1" i="1" dirty="0">
                <a:latin typeface="Arial"/>
                <a:cs typeface="Arial"/>
              </a:rPr>
              <a:t>“Then spake Jesus again</a:t>
            </a:r>
            <a:r>
              <a:rPr sz="1100" b="1" i="1" spc="-114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unto  </a:t>
            </a:r>
            <a:r>
              <a:rPr sz="1100" b="1" i="1" spc="-5" dirty="0">
                <a:latin typeface="Arial"/>
                <a:cs typeface="Arial"/>
              </a:rPr>
              <a:t>them, </a:t>
            </a:r>
            <a:r>
              <a:rPr sz="1100" b="1" i="1" dirty="0">
                <a:latin typeface="Arial"/>
                <a:cs typeface="Arial"/>
              </a:rPr>
              <a:t>saying, I am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light of </a:t>
            </a:r>
            <a:r>
              <a:rPr sz="1100" b="1" i="1" spc="-5" dirty="0">
                <a:latin typeface="Arial"/>
                <a:cs typeface="Arial"/>
              </a:rPr>
              <a:t>the  </a:t>
            </a:r>
            <a:r>
              <a:rPr sz="1100" b="1" i="1" dirty="0">
                <a:latin typeface="Arial"/>
                <a:cs typeface="Arial"/>
              </a:rPr>
              <a:t>world: he </a:t>
            </a:r>
            <a:r>
              <a:rPr sz="1100" b="1" i="1" spc="-5" dirty="0">
                <a:latin typeface="Arial"/>
                <a:cs typeface="Arial"/>
              </a:rPr>
              <a:t>that followeth me shall  </a:t>
            </a:r>
            <a:r>
              <a:rPr sz="1100" b="1" i="1" dirty="0">
                <a:latin typeface="Arial"/>
                <a:cs typeface="Arial"/>
              </a:rPr>
              <a:t>not walk in darkness, but</a:t>
            </a:r>
            <a:r>
              <a:rPr sz="1100" b="1" i="1" spc="-7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shall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96227" y="6421583"/>
            <a:ext cx="1445895" cy="1987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00" b="1" i="1" dirty="0">
                <a:latin typeface="Arial"/>
                <a:cs typeface="Arial"/>
              </a:rPr>
              <a:t>have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light of</a:t>
            </a:r>
            <a:r>
              <a:rPr sz="1100" b="1" i="1" spc="-9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life.”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937156" y="6438582"/>
            <a:ext cx="61849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"/>
                <a:cs typeface="Arial"/>
              </a:rPr>
              <a:t>John</a:t>
            </a:r>
            <a:r>
              <a:rPr sz="1000" b="1" spc="-8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8:12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01377" y="5572270"/>
            <a:ext cx="2319655" cy="10369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080" indent="228600">
              <a:lnSpc>
                <a:spcPct val="100000"/>
              </a:lnSpc>
              <a:spcBef>
                <a:spcPts val="130"/>
              </a:spcBef>
            </a:pPr>
            <a:r>
              <a:rPr sz="1100" b="1" i="1" dirty="0">
                <a:latin typeface="Arial"/>
                <a:cs typeface="Arial"/>
              </a:rPr>
              <a:t>“I am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living bread which  came down from heaven: if any  man eat of </a:t>
            </a:r>
            <a:r>
              <a:rPr sz="1100" b="1" i="1" spc="-5" dirty="0">
                <a:latin typeface="Arial"/>
                <a:cs typeface="Arial"/>
              </a:rPr>
              <a:t>this </a:t>
            </a:r>
            <a:r>
              <a:rPr sz="1100" b="1" i="1" dirty="0">
                <a:latin typeface="Arial"/>
                <a:cs typeface="Arial"/>
              </a:rPr>
              <a:t>bread, he shall live  </a:t>
            </a:r>
            <a:r>
              <a:rPr sz="1100" b="1" i="1" spc="-5" dirty="0">
                <a:latin typeface="Arial"/>
                <a:cs typeface="Arial"/>
              </a:rPr>
              <a:t>for </a:t>
            </a:r>
            <a:r>
              <a:rPr sz="1100" b="1" i="1" dirty="0">
                <a:latin typeface="Arial"/>
                <a:cs typeface="Arial"/>
              </a:rPr>
              <a:t>ever: and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bread </a:t>
            </a:r>
            <a:r>
              <a:rPr sz="1100" b="1" i="1" spc="-5" dirty="0">
                <a:latin typeface="Arial"/>
                <a:cs typeface="Arial"/>
              </a:rPr>
              <a:t>that </a:t>
            </a:r>
            <a:r>
              <a:rPr sz="1100" b="1" i="1" dirty="0">
                <a:latin typeface="Arial"/>
                <a:cs typeface="Arial"/>
              </a:rPr>
              <a:t>I will  give is my </a:t>
            </a:r>
            <a:r>
              <a:rPr sz="1100" b="1" i="1" spc="-5" dirty="0">
                <a:latin typeface="Arial"/>
                <a:cs typeface="Arial"/>
              </a:rPr>
              <a:t>flesh, </a:t>
            </a:r>
            <a:r>
              <a:rPr sz="1100" b="1" i="1" dirty="0">
                <a:latin typeface="Arial"/>
                <a:cs typeface="Arial"/>
              </a:rPr>
              <a:t>which I will give  </a:t>
            </a:r>
            <a:r>
              <a:rPr sz="1100" b="1" i="1" spc="-5" dirty="0">
                <a:latin typeface="Arial"/>
                <a:cs typeface="Arial"/>
              </a:rPr>
              <a:t>for the </a:t>
            </a:r>
            <a:r>
              <a:rPr sz="1100" b="1" i="1" dirty="0">
                <a:latin typeface="Arial"/>
                <a:cs typeface="Arial"/>
              </a:rPr>
              <a:t>life of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world.” </a:t>
            </a:r>
            <a:r>
              <a:rPr sz="1000" b="1" dirty="0">
                <a:latin typeface="Arial"/>
                <a:cs typeface="Arial"/>
              </a:rPr>
              <a:t>John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6:51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514465" y="5539885"/>
            <a:ext cx="2268855" cy="984885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 marR="5080" indent="228600">
              <a:lnSpc>
                <a:spcPct val="93900"/>
              </a:lnSpc>
              <a:spcBef>
                <a:spcPts val="215"/>
              </a:spcBef>
            </a:pPr>
            <a:r>
              <a:rPr sz="1100" b="1" i="1" dirty="0">
                <a:latin typeface="Arial"/>
                <a:cs typeface="Arial"/>
              </a:rPr>
              <a:t>“But ye are a chosen  </a:t>
            </a:r>
            <a:r>
              <a:rPr sz="1100" b="1" i="1" spc="-5" dirty="0">
                <a:latin typeface="Arial"/>
                <a:cs typeface="Arial"/>
              </a:rPr>
              <a:t>generation, </a:t>
            </a:r>
            <a:r>
              <a:rPr sz="1100" b="1" i="1" dirty="0">
                <a:latin typeface="Arial"/>
                <a:cs typeface="Arial"/>
              </a:rPr>
              <a:t>a royal </a:t>
            </a:r>
            <a:r>
              <a:rPr sz="1100" b="1" i="1" spc="-5" dirty="0">
                <a:latin typeface="Arial"/>
                <a:cs typeface="Arial"/>
              </a:rPr>
              <a:t>priesthood, </a:t>
            </a:r>
            <a:r>
              <a:rPr sz="1100" b="1" i="1" dirty="0">
                <a:latin typeface="Arial"/>
                <a:cs typeface="Arial"/>
              </a:rPr>
              <a:t>an  holy </a:t>
            </a:r>
            <a:r>
              <a:rPr sz="1100" b="1" i="1" spc="-5" dirty="0">
                <a:latin typeface="Arial"/>
                <a:cs typeface="Arial"/>
              </a:rPr>
              <a:t>nation, </a:t>
            </a:r>
            <a:r>
              <a:rPr sz="1100" b="1" i="1" dirty="0">
                <a:latin typeface="Arial"/>
                <a:cs typeface="Arial"/>
              </a:rPr>
              <a:t>a peculiar people;  </a:t>
            </a:r>
            <a:r>
              <a:rPr sz="1100" b="1" i="1" spc="-5" dirty="0">
                <a:latin typeface="Arial"/>
                <a:cs typeface="Arial"/>
              </a:rPr>
              <a:t>that </a:t>
            </a:r>
            <a:r>
              <a:rPr sz="1100" b="1" i="1" dirty="0">
                <a:latin typeface="Arial"/>
                <a:cs typeface="Arial"/>
              </a:rPr>
              <a:t>ye should show </a:t>
            </a:r>
            <a:r>
              <a:rPr sz="1100" b="1" i="1" spc="-5" dirty="0">
                <a:latin typeface="Arial"/>
                <a:cs typeface="Arial"/>
              </a:rPr>
              <a:t>forth the  </a:t>
            </a:r>
            <a:r>
              <a:rPr sz="1100" b="1" i="1" dirty="0">
                <a:latin typeface="Arial"/>
                <a:cs typeface="Arial"/>
              </a:rPr>
              <a:t>praises of him who hath called  you out of darkness into</a:t>
            </a:r>
            <a:r>
              <a:rPr sz="1100" b="1" i="1" spc="-5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his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514465" y="6492385"/>
            <a:ext cx="1213485" cy="1987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00" b="1" i="1" dirty="0">
                <a:latin typeface="Arial"/>
                <a:cs typeface="Arial"/>
              </a:rPr>
              <a:t>marvellous</a:t>
            </a:r>
            <a:r>
              <a:rPr sz="1100" b="1" i="1" spc="-8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light:”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141131" y="6509384"/>
            <a:ext cx="63309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"/>
                <a:cs typeface="Arial"/>
              </a:rPr>
              <a:t>I Peter</a:t>
            </a:r>
            <a:r>
              <a:rPr sz="1000" b="1" spc="-9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2:9</a:t>
            </a:r>
            <a:endParaRPr sz="10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499802" y="4017645"/>
            <a:ext cx="67754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latin typeface="Arial"/>
                <a:cs typeface="Arial"/>
              </a:rPr>
              <a:t>John</a:t>
            </a:r>
            <a:r>
              <a:rPr sz="1100" b="1" spc="-8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6:35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146165" y="2854007"/>
            <a:ext cx="9150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5" dirty="0">
                <a:latin typeface="Arial"/>
                <a:cs typeface="Arial"/>
              </a:rPr>
              <a:t>Revelation</a:t>
            </a:r>
            <a:r>
              <a:rPr sz="1000" b="1" spc="-3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8:3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b="1" dirty="0">
                <a:latin typeface="Arial"/>
                <a:cs typeface="Arial"/>
              </a:rPr>
              <a:t>Hebrews</a:t>
            </a:r>
            <a:r>
              <a:rPr sz="1000" b="1" spc="-7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13:15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3993" y="0"/>
                </a:lnTo>
                <a:lnTo>
                  <a:pt x="9143993" y="6857994"/>
                </a:lnTo>
                <a:lnTo>
                  <a:pt x="0" y="685799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35377" y="33020"/>
            <a:ext cx="4678680" cy="1117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5020"/>
              </a:lnSpc>
              <a:spcBef>
                <a:spcPts val="100"/>
              </a:spcBef>
              <a:tabLst>
                <a:tab pos="1096010" algn="l"/>
                <a:tab pos="2400300" algn="l"/>
              </a:tabLst>
            </a:pPr>
            <a:r>
              <a:rPr spc="-5" dirty="0"/>
              <a:t>The	Holy	of</a:t>
            </a:r>
            <a:r>
              <a:rPr spc="-80" dirty="0"/>
              <a:t> </a:t>
            </a:r>
            <a:r>
              <a:rPr spc="-5" dirty="0"/>
              <a:t>Holies</a:t>
            </a:r>
          </a:p>
          <a:p>
            <a:pPr algn="ctr">
              <a:lnSpc>
                <a:spcPts val="3579"/>
              </a:lnSpc>
            </a:pPr>
            <a:r>
              <a:rPr sz="3000" b="0" dirty="0">
                <a:latin typeface="Arial"/>
                <a:cs typeface="Arial"/>
              </a:rPr>
              <a:t>(Beyond </a:t>
            </a:r>
            <a:r>
              <a:rPr sz="3000" b="0" spc="-5" dirty="0">
                <a:latin typeface="Arial"/>
                <a:cs typeface="Arial"/>
              </a:rPr>
              <a:t>the</a:t>
            </a:r>
            <a:r>
              <a:rPr sz="3000" b="0" spc="-20" dirty="0">
                <a:latin typeface="Arial"/>
                <a:cs typeface="Arial"/>
              </a:rPr>
              <a:t> </a:t>
            </a:r>
            <a:r>
              <a:rPr sz="3000" b="0" spc="-35" dirty="0">
                <a:latin typeface="Arial"/>
                <a:cs typeface="Arial"/>
              </a:rPr>
              <a:t>Veil)</a:t>
            </a:r>
            <a:endParaRPr sz="3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37515" y="852170"/>
            <a:ext cx="7594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"/>
                <a:cs typeface="Arial"/>
              </a:rPr>
              <a:t>Not to</a:t>
            </a:r>
            <a:r>
              <a:rPr sz="1000" b="1" spc="-9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Scale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118574" y="3134995"/>
            <a:ext cx="96456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Arial"/>
                <a:cs typeface="Arial"/>
              </a:rPr>
              <a:t>Mercy</a:t>
            </a:r>
            <a:r>
              <a:rPr sz="1400" b="1" spc="-8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Seat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80148" y="6475095"/>
            <a:ext cx="16198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b="1" spc="30" dirty="0">
                <a:latin typeface="Arial"/>
                <a:cs typeface="Arial"/>
              </a:rPr>
              <a:t>Aaron’s </a:t>
            </a:r>
            <a:r>
              <a:rPr sz="1000" b="1" dirty="0">
                <a:latin typeface="Arial"/>
                <a:cs typeface="Arial"/>
              </a:rPr>
              <a:t>Rod That</a:t>
            </a:r>
            <a:r>
              <a:rPr sz="1000" b="1" spc="-12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Budded</a:t>
            </a:r>
            <a:endParaRPr sz="1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000" b="1" i="1" dirty="0">
                <a:latin typeface="Arial"/>
                <a:cs typeface="Arial"/>
              </a:rPr>
              <a:t>Hebrews</a:t>
            </a:r>
            <a:r>
              <a:rPr sz="1000" b="1" i="1" spc="-10" dirty="0">
                <a:latin typeface="Arial"/>
                <a:cs typeface="Arial"/>
              </a:rPr>
              <a:t> </a:t>
            </a:r>
            <a:r>
              <a:rPr sz="1000" b="1" i="1" dirty="0">
                <a:latin typeface="Arial"/>
                <a:cs typeface="Arial"/>
              </a:rPr>
              <a:t>9:4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746398" y="6544944"/>
            <a:ext cx="1688464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00" b="1" spc="-15" dirty="0">
                <a:latin typeface="Arial"/>
                <a:cs typeface="Arial"/>
              </a:rPr>
              <a:t>Tables </a:t>
            </a:r>
            <a:r>
              <a:rPr sz="1000" b="1" dirty="0">
                <a:latin typeface="Arial"/>
                <a:cs typeface="Arial"/>
              </a:rPr>
              <a:t>of </a:t>
            </a:r>
            <a:r>
              <a:rPr sz="1000" b="1" spc="-5" dirty="0">
                <a:latin typeface="Arial"/>
                <a:cs typeface="Arial"/>
              </a:rPr>
              <a:t>Stone</a:t>
            </a:r>
            <a:endParaRPr sz="1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000" b="1" i="1" dirty="0">
                <a:latin typeface="Arial"/>
                <a:cs typeface="Arial"/>
              </a:rPr>
              <a:t>Exodus 25:16 Hebrews</a:t>
            </a:r>
            <a:r>
              <a:rPr sz="1000" b="1" i="1" spc="-180" dirty="0">
                <a:latin typeface="Arial"/>
                <a:cs typeface="Arial"/>
              </a:rPr>
              <a:t> </a:t>
            </a:r>
            <a:r>
              <a:rPr sz="1000" b="1" i="1" dirty="0">
                <a:latin typeface="Arial"/>
                <a:cs typeface="Arial"/>
              </a:rPr>
              <a:t>9:4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39227" y="4334298"/>
            <a:ext cx="6063615" cy="1403350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234315" algn="ctr">
              <a:lnSpc>
                <a:spcPct val="100000"/>
              </a:lnSpc>
              <a:spcBef>
                <a:spcPts val="355"/>
              </a:spcBef>
            </a:pPr>
            <a:r>
              <a:rPr sz="1400" b="1" dirty="0">
                <a:latin typeface="Arial"/>
                <a:cs typeface="Arial"/>
              </a:rPr>
              <a:t>Ark </a:t>
            </a:r>
            <a:r>
              <a:rPr sz="1400" b="1" spc="-5" dirty="0">
                <a:latin typeface="Arial"/>
                <a:cs typeface="Arial"/>
              </a:rPr>
              <a:t>of the Covenant</a:t>
            </a:r>
            <a:endParaRPr sz="1400">
              <a:latin typeface="Arial"/>
              <a:cs typeface="Arial"/>
            </a:endParaRPr>
          </a:p>
          <a:p>
            <a:pPr marL="234315" algn="ctr">
              <a:lnSpc>
                <a:spcPct val="100000"/>
              </a:lnSpc>
              <a:spcBef>
                <a:spcPts val="220"/>
              </a:spcBef>
            </a:pPr>
            <a:r>
              <a:rPr sz="1200" b="1" dirty="0">
                <a:latin typeface="Arial"/>
                <a:cs typeface="Arial"/>
              </a:rPr>
              <a:t>Exodus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25:10-11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80"/>
              </a:spcBef>
              <a:tabLst>
                <a:tab pos="3669665" algn="l"/>
              </a:tabLst>
            </a:pPr>
            <a:r>
              <a:rPr sz="1200" b="1" spc="-20" dirty="0">
                <a:latin typeface="Arial"/>
                <a:cs typeface="Arial"/>
              </a:rPr>
              <a:t>Veil </a:t>
            </a:r>
            <a:r>
              <a:rPr sz="1200" b="1" dirty="0">
                <a:latin typeface="Arial"/>
                <a:cs typeface="Arial"/>
              </a:rPr>
              <a:t>of Blue, </a:t>
            </a:r>
            <a:r>
              <a:rPr sz="1200" b="1" spc="-5" dirty="0">
                <a:latin typeface="Arial"/>
                <a:cs typeface="Arial"/>
              </a:rPr>
              <a:t>Purple, </a:t>
            </a:r>
            <a:r>
              <a:rPr sz="1200" b="1" dirty="0">
                <a:latin typeface="Arial"/>
                <a:cs typeface="Arial"/>
              </a:rPr>
              <a:t>&amp; Scarlet  - </a:t>
            </a:r>
            <a:r>
              <a:rPr sz="1200" b="1" spc="2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Exodus</a:t>
            </a:r>
            <a:r>
              <a:rPr sz="1200" b="1" i="1" spc="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36:35	</a:t>
            </a:r>
            <a:r>
              <a:rPr sz="1200" b="1" spc="-10" dirty="0">
                <a:latin typeface="Arial"/>
                <a:cs typeface="Arial"/>
              </a:rPr>
              <a:t>Veil—His </a:t>
            </a:r>
            <a:r>
              <a:rPr sz="1200" b="1" dirty="0">
                <a:latin typeface="Arial"/>
                <a:cs typeface="Arial"/>
              </a:rPr>
              <a:t>Flesh - </a:t>
            </a:r>
            <a:r>
              <a:rPr sz="1200" b="1" i="1" dirty="0">
                <a:latin typeface="Arial"/>
                <a:cs typeface="Arial"/>
              </a:rPr>
              <a:t>Hebrews</a:t>
            </a:r>
            <a:r>
              <a:rPr sz="1200" b="1" i="1" spc="-8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10:20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700">
              <a:latin typeface="Arial"/>
              <a:cs typeface="Arial"/>
            </a:endParaRPr>
          </a:p>
          <a:p>
            <a:pPr marL="172085" algn="ctr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Contents of </a:t>
            </a:r>
            <a:r>
              <a:rPr sz="1200" b="1" spc="-5" dirty="0">
                <a:latin typeface="Arial"/>
                <a:cs typeface="Arial"/>
              </a:rPr>
              <a:t>the</a:t>
            </a:r>
            <a:r>
              <a:rPr sz="1200" b="1" spc="-5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Ark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692116" y="6544944"/>
            <a:ext cx="8229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5" dirty="0">
                <a:latin typeface="Arial"/>
                <a:cs typeface="Arial"/>
              </a:rPr>
              <a:t>Pot </a:t>
            </a:r>
            <a:r>
              <a:rPr sz="1000" b="1" dirty="0">
                <a:latin typeface="Arial"/>
                <a:cs typeface="Arial"/>
              </a:rPr>
              <a:t>of</a:t>
            </a:r>
            <a:r>
              <a:rPr sz="1000" b="1" spc="-8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Manna</a:t>
            </a:r>
            <a:endParaRPr sz="1000">
              <a:latin typeface="Arial"/>
              <a:cs typeface="Arial"/>
            </a:endParaRPr>
          </a:p>
          <a:p>
            <a:pPr marL="36830">
              <a:lnSpc>
                <a:spcPct val="100000"/>
              </a:lnSpc>
            </a:pPr>
            <a:r>
              <a:rPr sz="1000" b="1" i="1" dirty="0">
                <a:latin typeface="Arial"/>
                <a:cs typeface="Arial"/>
              </a:rPr>
              <a:t>Hebrews</a:t>
            </a:r>
            <a:r>
              <a:rPr sz="1000" b="1" i="1" spc="-100" dirty="0">
                <a:latin typeface="Arial"/>
                <a:cs typeface="Arial"/>
              </a:rPr>
              <a:t> </a:t>
            </a:r>
            <a:r>
              <a:rPr sz="1000" b="1" i="1" dirty="0">
                <a:latin typeface="Arial"/>
                <a:cs typeface="Arial"/>
              </a:rPr>
              <a:t>9:4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395402" y="2254712"/>
            <a:ext cx="2211705" cy="1401445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 marR="9525" indent="228600">
              <a:lnSpc>
                <a:spcPct val="89800"/>
              </a:lnSpc>
              <a:spcBef>
                <a:spcPts val="265"/>
              </a:spcBef>
            </a:pPr>
            <a:r>
              <a:rPr sz="1100" b="1" i="1" dirty="0">
                <a:latin typeface="Arial"/>
                <a:cs typeface="Arial"/>
              </a:rPr>
              <a:t>“And </a:t>
            </a:r>
            <a:r>
              <a:rPr sz="1100" b="1" i="1" spc="-5" dirty="0">
                <a:latin typeface="Arial"/>
                <a:cs typeface="Arial"/>
              </a:rPr>
              <a:t>there </a:t>
            </a:r>
            <a:r>
              <a:rPr sz="1100" b="1" i="1" dirty="0">
                <a:latin typeface="Arial"/>
                <a:cs typeface="Arial"/>
              </a:rPr>
              <a:t>I will meet with  </a:t>
            </a:r>
            <a:r>
              <a:rPr sz="1100" b="1" i="1" spc="-5" dirty="0">
                <a:latin typeface="Arial"/>
                <a:cs typeface="Arial"/>
              </a:rPr>
              <a:t>thee, </a:t>
            </a:r>
            <a:r>
              <a:rPr sz="1100" b="1" i="1" dirty="0">
                <a:latin typeface="Arial"/>
                <a:cs typeface="Arial"/>
              </a:rPr>
              <a:t>and I will commune with  </a:t>
            </a:r>
            <a:r>
              <a:rPr sz="1100" b="1" i="1" spc="-5" dirty="0">
                <a:latin typeface="Arial"/>
                <a:cs typeface="Arial"/>
              </a:rPr>
              <a:t>thee </a:t>
            </a:r>
            <a:r>
              <a:rPr sz="1100" b="1" i="1" dirty="0">
                <a:latin typeface="Arial"/>
                <a:cs typeface="Arial"/>
              </a:rPr>
              <a:t>from above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mercy seat,  from </a:t>
            </a:r>
            <a:r>
              <a:rPr sz="1100" b="1" i="1" spc="-5" dirty="0">
                <a:latin typeface="Arial"/>
                <a:cs typeface="Arial"/>
              </a:rPr>
              <a:t>between the two</a:t>
            </a:r>
            <a:r>
              <a:rPr sz="1100" b="1" i="1" spc="-4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cherubims  which are upon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ark of </a:t>
            </a:r>
            <a:r>
              <a:rPr sz="1100" b="1" i="1" spc="-5" dirty="0">
                <a:latin typeface="Arial"/>
                <a:cs typeface="Arial"/>
              </a:rPr>
              <a:t>the  testimony, </a:t>
            </a:r>
            <a:r>
              <a:rPr sz="1100" b="1" i="1" dirty="0">
                <a:latin typeface="Arial"/>
                <a:cs typeface="Arial"/>
              </a:rPr>
              <a:t>of all </a:t>
            </a:r>
            <a:r>
              <a:rPr sz="1100" b="1" i="1" spc="-5" dirty="0">
                <a:latin typeface="Arial"/>
                <a:cs typeface="Arial"/>
              </a:rPr>
              <a:t>things </a:t>
            </a:r>
            <a:r>
              <a:rPr sz="1100" b="1" i="1" dirty="0">
                <a:latin typeface="Arial"/>
                <a:cs typeface="Arial"/>
              </a:rPr>
              <a:t>which I  will give </a:t>
            </a:r>
            <a:r>
              <a:rPr sz="1100" b="1" i="1" spc="-5" dirty="0">
                <a:latin typeface="Arial"/>
                <a:cs typeface="Arial"/>
              </a:rPr>
              <a:t>thee </a:t>
            </a:r>
            <a:r>
              <a:rPr sz="1100" b="1" i="1" dirty="0">
                <a:latin typeface="Arial"/>
                <a:cs typeface="Arial"/>
              </a:rPr>
              <a:t>in commandment  unto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children of</a:t>
            </a:r>
            <a:r>
              <a:rPr sz="1100" b="1" i="1" spc="-4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Israel.”</a:t>
            </a:r>
            <a:endParaRPr sz="1100">
              <a:latin typeface="Arial"/>
              <a:cs typeface="Arial"/>
            </a:endParaRPr>
          </a:p>
          <a:p>
            <a:pPr marL="1379855">
              <a:lnSpc>
                <a:spcPts val="1180"/>
              </a:lnSpc>
            </a:pPr>
            <a:r>
              <a:rPr sz="1000" b="1" dirty="0">
                <a:latin typeface="Arial"/>
                <a:cs typeface="Arial"/>
              </a:rPr>
              <a:t>Exodus</a:t>
            </a:r>
            <a:r>
              <a:rPr sz="1000" b="1" spc="-7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25:22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3993" y="0"/>
                </a:lnTo>
                <a:lnTo>
                  <a:pt x="9143993" y="6857994"/>
                </a:lnTo>
                <a:lnTo>
                  <a:pt x="0" y="685799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958390" y="126682"/>
            <a:ext cx="6959600" cy="1300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5020"/>
              </a:lnSpc>
              <a:spcBef>
                <a:spcPts val="100"/>
              </a:spcBef>
              <a:tabLst>
                <a:tab pos="1494155" algn="l"/>
                <a:tab pos="2442210" algn="l"/>
              </a:tabLst>
            </a:pPr>
            <a:r>
              <a:rPr spc="-5" dirty="0"/>
              <a:t>From	the	</a:t>
            </a:r>
            <a:r>
              <a:rPr spc="-35" dirty="0"/>
              <a:t>Tabernacle</a:t>
            </a:r>
          </a:p>
          <a:p>
            <a:pPr marL="3834765">
              <a:lnSpc>
                <a:spcPts val="5020"/>
              </a:lnSpc>
              <a:tabLst>
                <a:tab pos="5434330" algn="l"/>
              </a:tabLst>
            </a:pPr>
            <a:r>
              <a:rPr dirty="0"/>
              <a:t>to</a:t>
            </a:r>
            <a:r>
              <a:rPr spc="-5" dirty="0"/>
              <a:t> </a:t>
            </a:r>
            <a:r>
              <a:rPr dirty="0"/>
              <a:t>t</a:t>
            </a:r>
            <a:r>
              <a:rPr spc="-5" dirty="0"/>
              <a:t>h</a:t>
            </a:r>
            <a:r>
              <a:rPr dirty="0"/>
              <a:t>e	Cr</a:t>
            </a:r>
            <a:r>
              <a:rPr spc="-5" dirty="0"/>
              <a:t>o</a:t>
            </a:r>
            <a:r>
              <a:rPr dirty="0"/>
              <a:t>ss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887251" y="2084070"/>
            <a:ext cx="77089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latin typeface="Arial"/>
                <a:cs typeface="Arial"/>
              </a:rPr>
              <a:t>Holy</a:t>
            </a:r>
            <a:r>
              <a:rPr sz="1100" b="1" spc="-7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Ghost</a:t>
            </a:r>
            <a:endParaRPr sz="11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860679" y="4987607"/>
            <a:ext cx="81788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latin typeface="Arial"/>
                <a:cs typeface="Arial"/>
              </a:rPr>
              <a:t>Repentance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157277" y="2514745"/>
            <a:ext cx="2191385" cy="112649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 indent="228600">
              <a:lnSpc>
                <a:spcPts val="1300"/>
              </a:lnSpc>
              <a:spcBef>
                <a:spcPts val="190"/>
              </a:spcBef>
            </a:pPr>
            <a:r>
              <a:rPr sz="1100" b="1" i="1" dirty="0">
                <a:latin typeface="Arial"/>
                <a:cs typeface="Arial"/>
              </a:rPr>
              <a:t>“And </a:t>
            </a:r>
            <a:r>
              <a:rPr sz="1100" b="1" i="1" spc="-5" dirty="0">
                <a:latin typeface="Arial"/>
                <a:cs typeface="Arial"/>
              </a:rPr>
              <a:t>they </a:t>
            </a:r>
            <a:r>
              <a:rPr sz="1100" b="1" i="1" dirty="0">
                <a:latin typeface="Arial"/>
                <a:cs typeface="Arial"/>
              </a:rPr>
              <a:t>were all </a:t>
            </a:r>
            <a:r>
              <a:rPr sz="1100" b="1" i="1" spc="-5" dirty="0">
                <a:latin typeface="Arial"/>
                <a:cs typeface="Arial"/>
              </a:rPr>
              <a:t>filled </a:t>
            </a:r>
            <a:r>
              <a:rPr sz="1100" b="1" i="1" dirty="0">
                <a:latin typeface="Arial"/>
                <a:cs typeface="Arial"/>
              </a:rPr>
              <a:t>with 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Holy Ghost, and began to  speak with </a:t>
            </a:r>
            <a:r>
              <a:rPr sz="1100" b="1" i="1" spc="-5" dirty="0">
                <a:latin typeface="Arial"/>
                <a:cs typeface="Arial"/>
              </a:rPr>
              <a:t>other tongues, </a:t>
            </a:r>
            <a:r>
              <a:rPr sz="1100" b="1" i="1" dirty="0">
                <a:latin typeface="Arial"/>
                <a:cs typeface="Arial"/>
              </a:rPr>
              <a:t>as</a:t>
            </a:r>
            <a:r>
              <a:rPr sz="1100" b="1" i="1" spc="-35" dirty="0">
                <a:latin typeface="Arial"/>
                <a:cs typeface="Arial"/>
              </a:rPr>
              <a:t> </a:t>
            </a:r>
            <a:r>
              <a:rPr sz="1100" b="1" i="1" spc="-5" dirty="0">
                <a:latin typeface="Arial"/>
                <a:cs typeface="Arial"/>
              </a:rPr>
              <a:t>the  Spirit </a:t>
            </a:r>
            <a:r>
              <a:rPr sz="1100" b="1" i="1" dirty="0">
                <a:latin typeface="Arial"/>
                <a:cs typeface="Arial"/>
              </a:rPr>
              <a:t>gave </a:t>
            </a:r>
            <a:r>
              <a:rPr sz="1100" b="1" i="1" spc="-5" dirty="0">
                <a:latin typeface="Arial"/>
                <a:cs typeface="Arial"/>
              </a:rPr>
              <a:t>them</a:t>
            </a:r>
            <a:r>
              <a:rPr sz="1100" b="1" i="1" spc="-2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utterance.”</a:t>
            </a:r>
            <a:endParaRPr sz="1100">
              <a:latin typeface="Arial"/>
              <a:cs typeface="Arial"/>
            </a:endParaRPr>
          </a:p>
          <a:p>
            <a:pPr marL="1677035">
              <a:lnSpc>
                <a:spcPct val="100000"/>
              </a:lnSpc>
              <a:spcBef>
                <a:spcPts val="140"/>
              </a:spcBef>
            </a:pPr>
            <a:r>
              <a:rPr sz="1000" b="1" dirty="0">
                <a:latin typeface="Arial"/>
                <a:cs typeface="Arial"/>
              </a:rPr>
              <a:t>Acts</a:t>
            </a:r>
            <a:r>
              <a:rPr sz="1000" b="1" spc="-6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2:4</a:t>
            </a:r>
            <a:endParaRPr sz="1000">
              <a:latin typeface="Arial"/>
              <a:cs typeface="Arial"/>
            </a:endParaRPr>
          </a:p>
          <a:p>
            <a:pPr marL="48895" algn="ctr">
              <a:lnSpc>
                <a:spcPct val="100000"/>
              </a:lnSpc>
              <a:spcBef>
                <a:spcPts val="715"/>
              </a:spcBef>
            </a:pPr>
            <a:r>
              <a:rPr sz="1100" b="1" spc="-5" dirty="0">
                <a:latin typeface="Arial"/>
                <a:cs typeface="Arial"/>
              </a:rPr>
              <a:t>Baptism</a:t>
            </a:r>
            <a:endParaRPr sz="11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142990" y="3853008"/>
            <a:ext cx="2152650" cy="85788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 indent="228600">
              <a:lnSpc>
                <a:spcPts val="1300"/>
              </a:lnSpc>
              <a:spcBef>
                <a:spcPts val="190"/>
              </a:spcBef>
            </a:pPr>
            <a:r>
              <a:rPr sz="1100" b="1" i="1" dirty="0">
                <a:latin typeface="Arial"/>
                <a:cs typeface="Arial"/>
              </a:rPr>
              <a:t>“Then Peter said unto </a:t>
            </a:r>
            <a:r>
              <a:rPr sz="1100" b="1" i="1" spc="-5" dirty="0">
                <a:latin typeface="Arial"/>
                <a:cs typeface="Arial"/>
              </a:rPr>
              <a:t>them,  </a:t>
            </a:r>
            <a:r>
              <a:rPr sz="1100" b="1" i="1" dirty="0">
                <a:latin typeface="Arial"/>
                <a:cs typeface="Arial"/>
              </a:rPr>
              <a:t>Repent, and be </a:t>
            </a:r>
            <a:r>
              <a:rPr sz="1100" b="1" i="1" spc="-5" dirty="0">
                <a:latin typeface="Arial"/>
                <a:cs typeface="Arial"/>
              </a:rPr>
              <a:t>baptized </a:t>
            </a:r>
            <a:r>
              <a:rPr sz="1100" b="1" i="1" dirty="0">
                <a:latin typeface="Arial"/>
                <a:cs typeface="Arial"/>
              </a:rPr>
              <a:t>every  one of you in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name of</a:t>
            </a:r>
            <a:r>
              <a:rPr sz="1100" b="1" i="1" spc="-10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Jesus  Christ </a:t>
            </a:r>
            <a:r>
              <a:rPr sz="1100" b="1" i="1" spc="-5" dirty="0">
                <a:latin typeface="Arial"/>
                <a:cs typeface="Arial"/>
              </a:rPr>
              <a:t>for the </a:t>
            </a:r>
            <a:r>
              <a:rPr sz="1100" b="1" i="1" dirty="0">
                <a:latin typeface="Arial"/>
                <a:cs typeface="Arial"/>
              </a:rPr>
              <a:t>remission of sins,  and ye shall receive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gift</a:t>
            </a:r>
            <a:r>
              <a:rPr sz="1100" b="1" i="1" spc="-7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of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142990" y="4691208"/>
            <a:ext cx="1127760" cy="1987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Holy</a:t>
            </a:r>
            <a:r>
              <a:rPr sz="1100" b="1" i="1" spc="-7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Ghost.”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704061" y="4708207"/>
            <a:ext cx="59055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"/>
                <a:cs typeface="Arial"/>
              </a:rPr>
              <a:t>Acts</a:t>
            </a:r>
            <a:r>
              <a:rPr sz="1000" b="1" spc="-7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2:38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116002" y="5470670"/>
            <a:ext cx="2276475" cy="69278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 indent="228600">
              <a:lnSpc>
                <a:spcPts val="1300"/>
              </a:lnSpc>
              <a:spcBef>
                <a:spcPts val="190"/>
              </a:spcBef>
            </a:pPr>
            <a:r>
              <a:rPr sz="1100" b="1" i="1" dirty="0">
                <a:latin typeface="Arial"/>
                <a:cs typeface="Arial"/>
              </a:rPr>
              <a:t>“Knowing </a:t>
            </a:r>
            <a:r>
              <a:rPr sz="1100" b="1" i="1" spc="-5" dirty="0">
                <a:latin typeface="Arial"/>
                <a:cs typeface="Arial"/>
              </a:rPr>
              <a:t>this, that </a:t>
            </a:r>
            <a:r>
              <a:rPr sz="1100" b="1" i="1" dirty="0">
                <a:latin typeface="Arial"/>
                <a:cs typeface="Arial"/>
              </a:rPr>
              <a:t>our old  man is </a:t>
            </a:r>
            <a:r>
              <a:rPr sz="1100" b="1" i="1" spc="-5" dirty="0">
                <a:latin typeface="Arial"/>
                <a:cs typeface="Arial"/>
              </a:rPr>
              <a:t>crucified </a:t>
            </a:r>
            <a:r>
              <a:rPr sz="1100" b="1" i="1" dirty="0">
                <a:latin typeface="Arial"/>
                <a:cs typeface="Arial"/>
              </a:rPr>
              <a:t>with him, </a:t>
            </a:r>
            <a:r>
              <a:rPr sz="1100" b="1" i="1" spc="-5" dirty="0">
                <a:latin typeface="Arial"/>
                <a:cs typeface="Arial"/>
              </a:rPr>
              <a:t>that</a:t>
            </a:r>
            <a:r>
              <a:rPr sz="1100" b="1" i="1" spc="-55" dirty="0">
                <a:latin typeface="Arial"/>
                <a:cs typeface="Arial"/>
              </a:rPr>
              <a:t> </a:t>
            </a:r>
            <a:r>
              <a:rPr sz="1100" b="1" i="1" spc="-5" dirty="0">
                <a:latin typeface="Arial"/>
                <a:cs typeface="Arial"/>
              </a:rPr>
              <a:t>the  </a:t>
            </a:r>
            <a:r>
              <a:rPr sz="1100" b="1" i="1" dirty="0">
                <a:latin typeface="Arial"/>
                <a:cs typeface="Arial"/>
              </a:rPr>
              <a:t>body of sin might be destroyed,  </a:t>
            </a:r>
            <a:r>
              <a:rPr sz="1100" b="1" i="1" spc="-5" dirty="0">
                <a:latin typeface="Arial"/>
                <a:cs typeface="Arial"/>
              </a:rPr>
              <a:t>that henceforth </a:t>
            </a:r>
            <a:r>
              <a:rPr sz="1100" b="1" i="1" dirty="0">
                <a:latin typeface="Arial"/>
                <a:cs typeface="Arial"/>
              </a:rPr>
              <a:t>we should</a:t>
            </a:r>
            <a:r>
              <a:rPr sz="1100" b="1" i="1" spc="-2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not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116002" y="6131070"/>
            <a:ext cx="740410" cy="1987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00" b="1" i="1" spc="-5" dirty="0">
                <a:latin typeface="Arial"/>
                <a:cs typeface="Arial"/>
              </a:rPr>
              <a:t>serve</a:t>
            </a:r>
            <a:r>
              <a:rPr sz="1100" b="1" i="1" spc="-7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sin.”</a:t>
            </a:r>
            <a:endParaRPr sz="11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629867" y="6148070"/>
            <a:ext cx="74549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"/>
                <a:cs typeface="Arial"/>
              </a:rPr>
              <a:t>Romans</a:t>
            </a:r>
            <a:r>
              <a:rPr sz="1000" b="1" spc="-7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6:6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598406" y="1812607"/>
            <a:ext cx="1223645" cy="358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310"/>
              </a:lnSpc>
              <a:spcBef>
                <a:spcPts val="100"/>
              </a:spcBef>
            </a:pPr>
            <a:r>
              <a:rPr sz="1100" b="1" spc="-5" dirty="0">
                <a:latin typeface="Arial"/>
                <a:cs typeface="Arial"/>
              </a:rPr>
              <a:t>Jesus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ts val="1310"/>
              </a:lnSpc>
            </a:pPr>
            <a:r>
              <a:rPr sz="1100" b="1" spc="-15" dirty="0">
                <a:latin typeface="Arial"/>
                <a:cs typeface="Arial"/>
              </a:rPr>
              <a:t>Way </a:t>
            </a:r>
            <a:r>
              <a:rPr sz="1100" b="1" dirty="0">
                <a:latin typeface="Arial"/>
                <a:cs typeface="Arial"/>
              </a:rPr>
              <a:t>into</a:t>
            </a:r>
            <a:r>
              <a:rPr sz="1100" b="1" spc="-8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Holiness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660858" y="2142807"/>
            <a:ext cx="109855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"/>
                <a:cs typeface="Arial"/>
              </a:rPr>
              <a:t>Hebrews</a:t>
            </a:r>
            <a:r>
              <a:rPr sz="1000" b="1" spc="-7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10:19-20</a:t>
            </a:r>
            <a:endParaRPr sz="10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97827" y="3644582"/>
            <a:ext cx="1217930" cy="508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310"/>
              </a:lnSpc>
              <a:spcBef>
                <a:spcPts val="100"/>
              </a:spcBef>
            </a:pPr>
            <a:r>
              <a:rPr sz="1100" b="1" spc="-5" dirty="0">
                <a:latin typeface="Arial"/>
                <a:cs typeface="Arial"/>
              </a:rPr>
              <a:t>Jesus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ts val="1300"/>
              </a:lnSpc>
            </a:pPr>
            <a:r>
              <a:rPr sz="1100" b="1" dirty="0">
                <a:latin typeface="Arial"/>
                <a:cs typeface="Arial"/>
              </a:rPr>
              <a:t>Light of </a:t>
            </a:r>
            <a:r>
              <a:rPr sz="1100" b="1" spc="-5" dirty="0">
                <a:latin typeface="Arial"/>
                <a:cs typeface="Arial"/>
              </a:rPr>
              <a:t>the</a:t>
            </a:r>
            <a:r>
              <a:rPr sz="1100" b="1" spc="-9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World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ts val="1190"/>
              </a:lnSpc>
            </a:pPr>
            <a:r>
              <a:rPr sz="1000" b="1" dirty="0">
                <a:latin typeface="Arial"/>
                <a:cs typeface="Arial"/>
              </a:rPr>
              <a:t>John</a:t>
            </a:r>
            <a:r>
              <a:rPr sz="1000" b="1" spc="-2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12:35</a:t>
            </a:r>
            <a:endParaRPr sz="10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639609" y="3801745"/>
            <a:ext cx="1182370" cy="50800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indent="379730">
              <a:lnSpc>
                <a:spcPts val="1300"/>
              </a:lnSpc>
              <a:spcBef>
                <a:spcPts val="160"/>
              </a:spcBef>
            </a:pPr>
            <a:r>
              <a:rPr sz="1100" b="1" spc="-5" dirty="0">
                <a:latin typeface="Arial"/>
                <a:cs typeface="Arial"/>
              </a:rPr>
              <a:t>Jesus  </a:t>
            </a:r>
            <a:r>
              <a:rPr sz="1100" b="1" dirty="0">
                <a:latin typeface="Arial"/>
                <a:cs typeface="Arial"/>
              </a:rPr>
              <a:t>Prayed in</a:t>
            </a:r>
            <a:r>
              <a:rPr sz="1100" b="1" spc="-1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Garden</a:t>
            </a:r>
            <a:endParaRPr sz="1100">
              <a:latin typeface="Arial"/>
              <a:cs typeface="Arial"/>
            </a:endParaRPr>
          </a:p>
          <a:p>
            <a:pPr marL="170815">
              <a:lnSpc>
                <a:spcPts val="1140"/>
              </a:lnSpc>
            </a:pPr>
            <a:r>
              <a:rPr sz="1000" b="1" dirty="0">
                <a:latin typeface="Arial"/>
                <a:cs typeface="Arial"/>
              </a:rPr>
              <a:t>Luke</a:t>
            </a:r>
            <a:r>
              <a:rPr sz="1000" b="1" spc="-2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22:41-44</a:t>
            </a:r>
            <a:endParaRPr sz="10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411948" y="3620770"/>
            <a:ext cx="879475" cy="50800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 indent="228600">
              <a:lnSpc>
                <a:spcPct val="98400"/>
              </a:lnSpc>
              <a:spcBef>
                <a:spcPts val="120"/>
              </a:spcBef>
            </a:pPr>
            <a:r>
              <a:rPr sz="1100" b="1" spc="-5" dirty="0">
                <a:latin typeface="Arial"/>
                <a:cs typeface="Arial"/>
              </a:rPr>
              <a:t>Jesus  </a:t>
            </a:r>
            <a:r>
              <a:rPr sz="1100" b="1" dirty="0">
                <a:latin typeface="Arial"/>
                <a:cs typeface="Arial"/>
              </a:rPr>
              <a:t>Bread of</a:t>
            </a:r>
            <a:r>
              <a:rPr sz="1100" b="1" spc="-1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Life  </a:t>
            </a:r>
            <a:r>
              <a:rPr sz="1000" b="1" dirty="0">
                <a:latin typeface="Arial"/>
                <a:cs typeface="Arial"/>
              </a:rPr>
              <a:t>John</a:t>
            </a:r>
            <a:r>
              <a:rPr sz="1000" b="1" spc="-4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6:33-35</a:t>
            </a:r>
            <a:endParaRPr sz="10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659177" y="5178107"/>
            <a:ext cx="1159510" cy="342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310"/>
              </a:lnSpc>
              <a:spcBef>
                <a:spcPts val="100"/>
              </a:spcBef>
            </a:pPr>
            <a:r>
              <a:rPr sz="1100" b="1" dirty="0">
                <a:latin typeface="Arial"/>
                <a:cs typeface="Arial"/>
              </a:rPr>
              <a:t>Jesus –</a:t>
            </a:r>
            <a:r>
              <a:rPr sz="1100" b="1" spc="-6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Baptized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ts val="1190"/>
              </a:lnSpc>
            </a:pPr>
            <a:r>
              <a:rPr sz="1000" b="1" spc="-5" dirty="0">
                <a:latin typeface="Arial"/>
                <a:cs typeface="Arial"/>
              </a:rPr>
              <a:t>Matthew</a:t>
            </a:r>
            <a:r>
              <a:rPr sz="1000" b="1" spc="-2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3:16</a:t>
            </a:r>
            <a:endParaRPr sz="10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571747" y="6367145"/>
            <a:ext cx="1337310" cy="508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310"/>
              </a:lnSpc>
              <a:spcBef>
                <a:spcPts val="100"/>
              </a:spcBef>
            </a:pPr>
            <a:r>
              <a:rPr sz="1100" b="1" spc="-5" dirty="0">
                <a:latin typeface="Arial"/>
                <a:cs typeface="Arial"/>
              </a:rPr>
              <a:t>Jesus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ts val="1300"/>
              </a:lnSpc>
            </a:pPr>
            <a:r>
              <a:rPr sz="1100" b="1" dirty="0">
                <a:latin typeface="Arial"/>
                <a:cs typeface="Arial"/>
              </a:rPr>
              <a:t>Our Offering </a:t>
            </a:r>
            <a:r>
              <a:rPr sz="1100" b="1" spc="-5" dirty="0">
                <a:latin typeface="Arial"/>
                <a:cs typeface="Arial"/>
              </a:rPr>
              <a:t>for</a:t>
            </a:r>
            <a:r>
              <a:rPr sz="1100" b="1" spc="-8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Sin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ts val="1190"/>
              </a:lnSpc>
            </a:pPr>
            <a:r>
              <a:rPr sz="1000" b="1" dirty="0">
                <a:latin typeface="Arial"/>
                <a:cs typeface="Arial"/>
              </a:rPr>
              <a:t>Hebrews</a:t>
            </a:r>
            <a:r>
              <a:rPr sz="1000" b="1" spc="-1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9:28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3993" y="0"/>
                </a:lnTo>
                <a:lnTo>
                  <a:pt x="9143993" y="6857994"/>
                </a:lnTo>
                <a:lnTo>
                  <a:pt x="0" y="685799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47983" y="947420"/>
            <a:ext cx="549275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5" dirty="0"/>
              <a:t>Exploring </a:t>
            </a:r>
            <a:r>
              <a:rPr sz="4000" spc="175" dirty="0"/>
              <a:t>God’s</a:t>
            </a:r>
            <a:r>
              <a:rPr sz="4000" spc="-70" dirty="0"/>
              <a:t> </a:t>
            </a:r>
            <a:r>
              <a:rPr sz="4000" spc="-20" dirty="0"/>
              <a:t>Word</a:t>
            </a:r>
            <a:endParaRPr sz="4000"/>
          </a:p>
        </p:txBody>
      </p:sp>
      <p:sp>
        <p:nvSpPr>
          <p:cNvPr id="5" name="object 5"/>
          <p:cNvSpPr txBox="1"/>
          <p:nvPr/>
        </p:nvSpPr>
        <p:spPr>
          <a:xfrm>
            <a:off x="6022340" y="1785620"/>
            <a:ext cx="95758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3670" marR="5080" indent="-141605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Arial"/>
                <a:cs typeface="Arial"/>
              </a:rPr>
              <a:t>Home  Bible  </a:t>
            </a:r>
            <a:r>
              <a:rPr sz="2000" spc="-5" dirty="0">
                <a:latin typeface="Arial"/>
                <a:cs typeface="Arial"/>
              </a:rPr>
              <a:t>Study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81990" y="5771832"/>
            <a:ext cx="199136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latin typeface="Arial"/>
                <a:cs typeface="Arial"/>
              </a:rPr>
              <a:t>Lesson</a:t>
            </a:r>
            <a:endParaRPr sz="4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02754" y="5771832"/>
            <a:ext cx="117729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5" dirty="0">
                <a:latin typeface="Arial"/>
                <a:cs typeface="Arial"/>
              </a:rPr>
              <a:t>F</a:t>
            </a:r>
            <a:r>
              <a:rPr sz="4800" dirty="0">
                <a:latin typeface="Arial"/>
                <a:cs typeface="Arial"/>
              </a:rPr>
              <a:t>ive</a:t>
            </a:r>
            <a:endParaRPr sz="4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3993" y="0"/>
                </a:lnTo>
                <a:lnTo>
                  <a:pt x="9143993" y="6857994"/>
                </a:lnTo>
                <a:lnTo>
                  <a:pt x="0" y="685799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21193" y="2151126"/>
            <a:ext cx="1355725" cy="44767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70"/>
              </a:spcBef>
            </a:pPr>
            <a:r>
              <a:rPr sz="1200" b="1" dirty="0">
                <a:latin typeface="Arial"/>
                <a:cs typeface="Arial"/>
              </a:rPr>
              <a:t>Jericho</a:t>
            </a:r>
            <a:r>
              <a:rPr sz="1200" b="1" spc="-8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Destroyed</a:t>
            </a:r>
            <a:endParaRPr sz="12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310"/>
              </a:spcBef>
            </a:pPr>
            <a:r>
              <a:rPr sz="1000" b="1" spc="-5" dirty="0">
                <a:latin typeface="Arial"/>
                <a:cs typeface="Arial"/>
              </a:rPr>
              <a:t>Joshua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6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924138" y="126682"/>
            <a:ext cx="530098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08710" algn="l"/>
              </a:tabLst>
            </a:pPr>
            <a:r>
              <a:rPr spc="-5" dirty="0"/>
              <a:t>The	Land of</a:t>
            </a:r>
            <a:r>
              <a:rPr spc="-65" dirty="0"/>
              <a:t> </a:t>
            </a:r>
            <a:r>
              <a:rPr spc="-5" dirty="0"/>
              <a:t>Promise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352723" y="1691957"/>
            <a:ext cx="1137285" cy="93218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433070" marR="31115" indent="-393700">
              <a:lnSpc>
                <a:spcPts val="1400"/>
              </a:lnSpc>
              <a:spcBef>
                <a:spcPts val="180"/>
              </a:spcBef>
            </a:pPr>
            <a:r>
              <a:rPr sz="1200" b="1" dirty="0">
                <a:latin typeface="Arial"/>
                <a:cs typeface="Arial"/>
              </a:rPr>
              <a:t>Land</a:t>
            </a:r>
            <a:r>
              <a:rPr sz="1200" b="1" spc="-7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Subdued  and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360"/>
              </a:lnSpc>
            </a:pPr>
            <a:r>
              <a:rPr sz="1200" b="1" spc="-5" dirty="0">
                <a:latin typeface="Arial"/>
                <a:cs typeface="Arial"/>
              </a:rPr>
              <a:t>Divided</a:t>
            </a:r>
            <a:r>
              <a:rPr sz="1200" b="1" spc="-114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Among</a:t>
            </a:r>
            <a:endParaRPr sz="1200">
              <a:latin typeface="Arial"/>
              <a:cs typeface="Arial"/>
            </a:endParaRPr>
          </a:p>
          <a:p>
            <a:pPr marL="74295" marR="66040" indent="379730">
              <a:lnSpc>
                <a:spcPts val="1400"/>
              </a:lnSpc>
              <a:spcBef>
                <a:spcPts val="140"/>
              </a:spcBef>
            </a:pPr>
            <a:r>
              <a:rPr sz="1200" b="1" spc="-5" dirty="0">
                <a:latin typeface="Arial"/>
                <a:cs typeface="Arial"/>
              </a:rPr>
              <a:t>the  </a:t>
            </a:r>
            <a:r>
              <a:rPr sz="1200" b="1" spc="-20" dirty="0">
                <a:latin typeface="Arial"/>
                <a:cs typeface="Arial"/>
              </a:rPr>
              <a:t>Twelve</a:t>
            </a:r>
            <a:r>
              <a:rPr sz="1200" b="1" spc="-65" dirty="0">
                <a:latin typeface="Arial"/>
                <a:cs typeface="Arial"/>
              </a:rPr>
              <a:t> </a:t>
            </a:r>
            <a:r>
              <a:rPr sz="1200" b="1" spc="-15" dirty="0">
                <a:latin typeface="Arial"/>
                <a:cs typeface="Arial"/>
              </a:rPr>
              <a:t>Tribes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19091" y="4514532"/>
            <a:ext cx="17786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Moses </a:t>
            </a:r>
            <a:r>
              <a:rPr sz="1200" b="1" dirty="0">
                <a:latin typeface="Arial"/>
                <a:cs typeface="Arial"/>
              </a:rPr>
              <a:t>Dies on Mt.</a:t>
            </a:r>
            <a:r>
              <a:rPr sz="1200" b="1" spc="-8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Nebo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270719" y="5297551"/>
            <a:ext cx="1073150" cy="44767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70"/>
              </a:spcBef>
            </a:pPr>
            <a:r>
              <a:rPr sz="1200" b="1" spc="-15" dirty="0">
                <a:latin typeface="Arial"/>
                <a:cs typeface="Arial"/>
              </a:rPr>
              <a:t>Twelve</a:t>
            </a:r>
            <a:r>
              <a:rPr sz="1200" b="1" spc="-6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Stones</a:t>
            </a:r>
            <a:endParaRPr sz="1200">
              <a:latin typeface="Arial"/>
              <a:cs typeface="Arial"/>
            </a:endParaRPr>
          </a:p>
          <a:p>
            <a:pPr marL="77470">
              <a:lnSpc>
                <a:spcPct val="100000"/>
              </a:lnSpc>
              <a:spcBef>
                <a:spcPts val="310"/>
              </a:spcBef>
            </a:pPr>
            <a:r>
              <a:rPr sz="1000" b="1" dirty="0">
                <a:latin typeface="Arial"/>
                <a:cs typeface="Arial"/>
              </a:rPr>
              <a:t>Joshua</a:t>
            </a:r>
            <a:r>
              <a:rPr sz="1000" b="1" spc="-3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4:20-24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934119" y="1585595"/>
            <a:ext cx="400685" cy="28956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 indent="15875">
              <a:lnSpc>
                <a:spcPts val="1000"/>
              </a:lnSpc>
              <a:spcBef>
                <a:spcPts val="200"/>
              </a:spcBef>
            </a:pPr>
            <a:r>
              <a:rPr sz="900" b="1" dirty="0">
                <a:latin typeface="Arial"/>
                <a:cs typeface="Arial"/>
              </a:rPr>
              <a:t>Sea of  Galilee</a:t>
            </a:r>
            <a:endParaRPr sz="9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007043" y="4274820"/>
            <a:ext cx="432434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Jericho</a:t>
            </a:r>
            <a:endParaRPr sz="9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176964" y="4562157"/>
            <a:ext cx="3435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Arial"/>
                <a:cs typeface="Arial"/>
              </a:rPr>
              <a:t>Gilgal</a:t>
            </a:r>
            <a:endParaRPr sz="9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26427" y="5578157"/>
            <a:ext cx="87884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3520" indent="-211454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224154" algn="l"/>
              </a:tabLst>
            </a:pPr>
            <a:r>
              <a:rPr sz="1000" b="1" spc="-5" dirty="0">
                <a:latin typeface="Arial"/>
                <a:cs typeface="Arial"/>
              </a:rPr>
              <a:t>Othniel</a:t>
            </a:r>
            <a:endParaRPr sz="1000">
              <a:latin typeface="Arial"/>
              <a:cs typeface="Arial"/>
            </a:endParaRPr>
          </a:p>
          <a:p>
            <a:pPr marL="223520" indent="-211454">
              <a:lnSpc>
                <a:spcPct val="100000"/>
              </a:lnSpc>
              <a:buAutoNum type="arabicPeriod"/>
              <a:tabLst>
                <a:tab pos="224154" algn="l"/>
              </a:tabLst>
            </a:pPr>
            <a:r>
              <a:rPr sz="1000" b="1" spc="-5" dirty="0">
                <a:latin typeface="Arial"/>
                <a:cs typeface="Arial"/>
              </a:rPr>
              <a:t>Ehud</a:t>
            </a:r>
            <a:endParaRPr sz="1000">
              <a:latin typeface="Arial"/>
              <a:cs typeface="Arial"/>
            </a:endParaRPr>
          </a:p>
          <a:p>
            <a:pPr marL="223520" indent="-211454">
              <a:lnSpc>
                <a:spcPct val="100000"/>
              </a:lnSpc>
              <a:buAutoNum type="arabicPeriod"/>
              <a:tabLst>
                <a:tab pos="224154" algn="l"/>
              </a:tabLst>
            </a:pPr>
            <a:r>
              <a:rPr sz="1000" b="1" spc="-5" dirty="0">
                <a:latin typeface="Arial"/>
                <a:cs typeface="Arial"/>
              </a:rPr>
              <a:t>Shamgar</a:t>
            </a:r>
            <a:endParaRPr sz="1000">
              <a:latin typeface="Arial"/>
              <a:cs typeface="Arial"/>
            </a:endParaRPr>
          </a:p>
          <a:p>
            <a:pPr marL="223520" indent="-211454">
              <a:lnSpc>
                <a:spcPct val="100000"/>
              </a:lnSpc>
              <a:buAutoNum type="arabicPeriod"/>
              <a:tabLst>
                <a:tab pos="224154" algn="l"/>
              </a:tabLst>
            </a:pPr>
            <a:r>
              <a:rPr sz="1000" b="1" dirty="0">
                <a:latin typeface="Arial"/>
                <a:cs typeface="Arial"/>
              </a:rPr>
              <a:t>Deborah</a:t>
            </a:r>
            <a:endParaRPr sz="1000">
              <a:latin typeface="Arial"/>
              <a:cs typeface="Arial"/>
            </a:endParaRPr>
          </a:p>
          <a:p>
            <a:pPr marL="223520" indent="-211454">
              <a:lnSpc>
                <a:spcPct val="100000"/>
              </a:lnSpc>
              <a:buAutoNum type="arabicPeriod"/>
              <a:tabLst>
                <a:tab pos="224154" algn="l"/>
              </a:tabLst>
            </a:pPr>
            <a:r>
              <a:rPr sz="1000" b="1" dirty="0">
                <a:latin typeface="Arial"/>
                <a:cs typeface="Arial"/>
              </a:rPr>
              <a:t>Barak</a:t>
            </a:r>
            <a:endParaRPr sz="1000">
              <a:latin typeface="Arial"/>
              <a:cs typeface="Arial"/>
            </a:endParaRPr>
          </a:p>
          <a:p>
            <a:pPr marL="223520" indent="-211454">
              <a:lnSpc>
                <a:spcPct val="100000"/>
              </a:lnSpc>
              <a:buAutoNum type="arabicPeriod"/>
              <a:tabLst>
                <a:tab pos="224154" algn="l"/>
              </a:tabLst>
            </a:pPr>
            <a:r>
              <a:rPr sz="1000" b="1" dirty="0">
                <a:latin typeface="Arial"/>
                <a:cs typeface="Arial"/>
              </a:rPr>
              <a:t>Gideon</a:t>
            </a:r>
            <a:endParaRPr sz="1000">
              <a:latin typeface="Arial"/>
              <a:cs typeface="Arial"/>
            </a:endParaRPr>
          </a:p>
          <a:p>
            <a:pPr marL="223520" indent="-211454">
              <a:lnSpc>
                <a:spcPct val="100000"/>
              </a:lnSpc>
              <a:buAutoNum type="arabicPeriod"/>
              <a:tabLst>
                <a:tab pos="224154" algn="l"/>
              </a:tabLst>
            </a:pPr>
            <a:r>
              <a:rPr sz="1000" b="1" dirty="0">
                <a:latin typeface="Arial"/>
                <a:cs typeface="Arial"/>
              </a:rPr>
              <a:t>Abimelech</a:t>
            </a:r>
            <a:endParaRPr sz="1000">
              <a:latin typeface="Arial"/>
              <a:cs typeface="Arial"/>
            </a:endParaRPr>
          </a:p>
          <a:p>
            <a:pPr marL="223520" indent="-211454">
              <a:lnSpc>
                <a:spcPct val="100000"/>
              </a:lnSpc>
              <a:buAutoNum type="arabicPeriod"/>
              <a:tabLst>
                <a:tab pos="224154" algn="l"/>
              </a:tabLst>
            </a:pPr>
            <a:r>
              <a:rPr sz="1000" b="1" spc="-25" dirty="0">
                <a:latin typeface="Arial"/>
                <a:cs typeface="Arial"/>
              </a:rPr>
              <a:t>Tola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058352" y="5578157"/>
            <a:ext cx="83756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8920" indent="-176530">
              <a:lnSpc>
                <a:spcPct val="100000"/>
              </a:lnSpc>
              <a:spcBef>
                <a:spcPts val="100"/>
              </a:spcBef>
              <a:buAutoNum type="arabicPeriod" startAt="9"/>
              <a:tabLst>
                <a:tab pos="249554" algn="l"/>
              </a:tabLst>
            </a:pPr>
            <a:r>
              <a:rPr sz="1000" b="1" dirty="0">
                <a:latin typeface="Arial"/>
                <a:cs typeface="Arial"/>
              </a:rPr>
              <a:t>Jair</a:t>
            </a:r>
            <a:endParaRPr sz="1000">
              <a:latin typeface="Arial"/>
              <a:cs typeface="Arial"/>
            </a:endParaRPr>
          </a:p>
          <a:p>
            <a:pPr marL="259715" indent="-247650">
              <a:lnSpc>
                <a:spcPct val="100000"/>
              </a:lnSpc>
              <a:buAutoNum type="arabicPeriod" startAt="9"/>
              <a:tabLst>
                <a:tab pos="260350" algn="l"/>
              </a:tabLst>
            </a:pPr>
            <a:r>
              <a:rPr sz="1000" b="1" spc="-5" dirty="0">
                <a:latin typeface="Arial"/>
                <a:cs typeface="Arial"/>
              </a:rPr>
              <a:t>Jephthah</a:t>
            </a:r>
            <a:endParaRPr sz="1000">
              <a:latin typeface="Arial"/>
              <a:cs typeface="Arial"/>
            </a:endParaRPr>
          </a:p>
          <a:p>
            <a:pPr marL="252729" indent="-240665">
              <a:lnSpc>
                <a:spcPct val="100000"/>
              </a:lnSpc>
              <a:buAutoNum type="arabicPeriod" startAt="9"/>
              <a:tabLst>
                <a:tab pos="253365" algn="l"/>
              </a:tabLst>
            </a:pPr>
            <a:r>
              <a:rPr sz="1000" b="1" dirty="0">
                <a:latin typeface="Arial"/>
                <a:cs typeface="Arial"/>
              </a:rPr>
              <a:t>Ibson</a:t>
            </a:r>
            <a:endParaRPr sz="1000">
              <a:latin typeface="Arial"/>
              <a:cs typeface="Arial"/>
            </a:endParaRPr>
          </a:p>
          <a:p>
            <a:pPr marL="259715" indent="-247650">
              <a:lnSpc>
                <a:spcPct val="100000"/>
              </a:lnSpc>
              <a:buAutoNum type="arabicPeriod" startAt="9"/>
              <a:tabLst>
                <a:tab pos="260350" algn="l"/>
              </a:tabLst>
            </a:pPr>
            <a:r>
              <a:rPr sz="1000" b="1" spc="-5" dirty="0">
                <a:latin typeface="Arial"/>
                <a:cs typeface="Arial"/>
              </a:rPr>
              <a:t>Elon</a:t>
            </a:r>
            <a:endParaRPr sz="1000">
              <a:latin typeface="Arial"/>
              <a:cs typeface="Arial"/>
            </a:endParaRPr>
          </a:p>
          <a:p>
            <a:pPr marL="254635" indent="-242570">
              <a:lnSpc>
                <a:spcPct val="100000"/>
              </a:lnSpc>
              <a:buAutoNum type="arabicPeriod" startAt="9"/>
              <a:tabLst>
                <a:tab pos="255270" algn="l"/>
              </a:tabLst>
            </a:pPr>
            <a:r>
              <a:rPr sz="1000" b="1" dirty="0">
                <a:latin typeface="Arial"/>
                <a:cs typeface="Arial"/>
              </a:rPr>
              <a:t>Abdon</a:t>
            </a:r>
            <a:endParaRPr sz="1000">
              <a:latin typeface="Arial"/>
              <a:cs typeface="Arial"/>
            </a:endParaRPr>
          </a:p>
          <a:p>
            <a:pPr marL="259715" indent="-247650">
              <a:lnSpc>
                <a:spcPct val="100000"/>
              </a:lnSpc>
              <a:buAutoNum type="arabicPeriod" startAt="9"/>
              <a:tabLst>
                <a:tab pos="260350" algn="l"/>
              </a:tabLst>
            </a:pPr>
            <a:r>
              <a:rPr sz="1000" b="1" dirty="0">
                <a:latin typeface="Arial"/>
                <a:cs typeface="Arial"/>
              </a:rPr>
              <a:t>Samson</a:t>
            </a:r>
            <a:endParaRPr sz="1000">
              <a:latin typeface="Arial"/>
              <a:cs typeface="Arial"/>
            </a:endParaRPr>
          </a:p>
          <a:p>
            <a:pPr marL="259715" indent="-247650">
              <a:lnSpc>
                <a:spcPct val="100000"/>
              </a:lnSpc>
              <a:buAutoNum type="arabicPeriod" startAt="9"/>
              <a:tabLst>
                <a:tab pos="260350" algn="l"/>
              </a:tabLst>
            </a:pPr>
            <a:r>
              <a:rPr sz="1000" b="1" spc="-5" dirty="0">
                <a:latin typeface="Arial"/>
                <a:cs typeface="Arial"/>
              </a:rPr>
              <a:t>Eli</a:t>
            </a:r>
            <a:endParaRPr sz="1000">
              <a:latin typeface="Arial"/>
              <a:cs typeface="Arial"/>
            </a:endParaRPr>
          </a:p>
          <a:p>
            <a:pPr marL="259715" indent="-247650">
              <a:lnSpc>
                <a:spcPct val="100000"/>
              </a:lnSpc>
              <a:buAutoNum type="arabicPeriod" startAt="9"/>
              <a:tabLst>
                <a:tab pos="260350" algn="l"/>
              </a:tabLst>
            </a:pPr>
            <a:r>
              <a:rPr sz="1000" b="1" dirty="0">
                <a:latin typeface="Arial"/>
                <a:cs typeface="Arial"/>
              </a:rPr>
              <a:t>Samuel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698522" y="3116087"/>
            <a:ext cx="153670" cy="724535"/>
          </a:xfrm>
          <a:prstGeom prst="rect">
            <a:avLst/>
          </a:prstGeom>
        </p:spPr>
        <p:txBody>
          <a:bodyPr vert="vert270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00" b="1" spc="-5" dirty="0">
                <a:latin typeface="Arial"/>
                <a:cs typeface="Arial"/>
              </a:rPr>
              <a:t>Jordan</a:t>
            </a:r>
            <a:r>
              <a:rPr sz="900" b="1" spc="-60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River</a:t>
            </a:r>
            <a:endParaRPr sz="9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423009" y="5219382"/>
            <a:ext cx="305435" cy="28956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50165" marR="5080" indent="-38100">
              <a:lnSpc>
                <a:spcPts val="1000"/>
              </a:lnSpc>
              <a:spcBef>
                <a:spcPts val="200"/>
              </a:spcBef>
            </a:pPr>
            <a:r>
              <a:rPr sz="900" b="1" spc="-5" dirty="0">
                <a:latin typeface="Arial"/>
                <a:cs typeface="Arial"/>
              </a:rPr>
              <a:t>Dead  </a:t>
            </a:r>
            <a:r>
              <a:rPr sz="900" b="1" dirty="0">
                <a:latin typeface="Arial"/>
                <a:cs typeface="Arial"/>
              </a:rPr>
              <a:t>Sea</a:t>
            </a:r>
            <a:endParaRPr sz="9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42302" y="4522933"/>
            <a:ext cx="2284095" cy="103505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 indent="228600">
              <a:lnSpc>
                <a:spcPts val="1300"/>
              </a:lnSpc>
              <a:spcBef>
                <a:spcPts val="190"/>
              </a:spcBef>
              <a:tabLst>
                <a:tab pos="1390650" algn="l"/>
              </a:tabLst>
            </a:pPr>
            <a:r>
              <a:rPr sz="1100" b="1" i="1" spc="-5" dirty="0">
                <a:latin typeface="Arial"/>
                <a:cs typeface="Arial"/>
              </a:rPr>
              <a:t>“Nevertheless the </a:t>
            </a:r>
            <a:r>
              <a:rPr sz="1100" b="1" i="1" dirty="0">
                <a:latin typeface="Arial"/>
                <a:cs typeface="Arial"/>
              </a:rPr>
              <a:t>LORD  </a:t>
            </a:r>
            <a:r>
              <a:rPr sz="1100" b="1" i="1" spc="-5" dirty="0">
                <a:latin typeface="Arial"/>
                <a:cs typeface="Arial"/>
              </a:rPr>
              <a:t>raised </a:t>
            </a:r>
            <a:r>
              <a:rPr sz="1100" b="1" i="1" dirty="0">
                <a:latin typeface="Arial"/>
                <a:cs typeface="Arial"/>
              </a:rPr>
              <a:t>up judges, which delivered  </a:t>
            </a:r>
            <a:r>
              <a:rPr sz="1100" b="1" i="1" spc="-5" dirty="0">
                <a:latin typeface="Arial"/>
                <a:cs typeface="Arial"/>
              </a:rPr>
              <a:t>them </a:t>
            </a:r>
            <a:r>
              <a:rPr sz="1100" b="1" i="1" dirty="0">
                <a:latin typeface="Arial"/>
                <a:cs typeface="Arial"/>
              </a:rPr>
              <a:t>out of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hand of </a:t>
            </a:r>
            <a:r>
              <a:rPr sz="1100" b="1" i="1" spc="-5" dirty="0">
                <a:latin typeface="Arial"/>
                <a:cs typeface="Arial"/>
              </a:rPr>
              <a:t>those</a:t>
            </a:r>
            <a:r>
              <a:rPr sz="1100" b="1" i="1" spc="-50" dirty="0">
                <a:latin typeface="Arial"/>
                <a:cs typeface="Arial"/>
              </a:rPr>
              <a:t> </a:t>
            </a:r>
            <a:r>
              <a:rPr sz="1100" b="1" i="1" spc="-5" dirty="0">
                <a:latin typeface="Arial"/>
                <a:cs typeface="Arial"/>
              </a:rPr>
              <a:t>that  </a:t>
            </a:r>
            <a:r>
              <a:rPr sz="1100" b="1" i="1" dirty="0">
                <a:latin typeface="Arial"/>
                <a:cs typeface="Arial"/>
              </a:rPr>
              <a:t>spoiled </a:t>
            </a:r>
            <a:r>
              <a:rPr sz="1100" b="1" i="1" spc="-5" dirty="0">
                <a:latin typeface="Arial"/>
                <a:cs typeface="Arial"/>
              </a:rPr>
              <a:t>them.”	</a:t>
            </a:r>
            <a:r>
              <a:rPr sz="1100" b="1" dirty="0">
                <a:latin typeface="Arial"/>
                <a:cs typeface="Arial"/>
              </a:rPr>
              <a:t>Judges</a:t>
            </a:r>
            <a:r>
              <a:rPr sz="1100" b="1" spc="-3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2:16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050">
              <a:latin typeface="Arial"/>
              <a:cs typeface="Arial"/>
            </a:endParaRPr>
          </a:p>
          <a:p>
            <a:pPr marL="187325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God Gives Judges to</a:t>
            </a:r>
            <a:r>
              <a:rPr sz="1200" b="1" spc="-6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Rule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336665" y="2678258"/>
            <a:ext cx="2276475" cy="149669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 indent="228600">
              <a:lnSpc>
                <a:spcPts val="1300"/>
              </a:lnSpc>
              <a:spcBef>
                <a:spcPts val="190"/>
              </a:spcBef>
            </a:pPr>
            <a:r>
              <a:rPr sz="1100" b="1" i="1" dirty="0">
                <a:latin typeface="Arial"/>
                <a:cs typeface="Arial"/>
              </a:rPr>
              <a:t>“There shall not any man be  able to stand </a:t>
            </a:r>
            <a:r>
              <a:rPr sz="1100" b="1" i="1" spc="-5" dirty="0">
                <a:latin typeface="Arial"/>
                <a:cs typeface="Arial"/>
              </a:rPr>
              <a:t>before thee </a:t>
            </a:r>
            <a:r>
              <a:rPr sz="1100" b="1" i="1" dirty="0">
                <a:latin typeface="Arial"/>
                <a:cs typeface="Arial"/>
              </a:rPr>
              <a:t>all </a:t>
            </a:r>
            <a:r>
              <a:rPr sz="1100" b="1" i="1" spc="-5" dirty="0">
                <a:latin typeface="Arial"/>
                <a:cs typeface="Arial"/>
              </a:rPr>
              <a:t>the  </a:t>
            </a:r>
            <a:r>
              <a:rPr sz="1100" b="1" i="1" dirty="0">
                <a:latin typeface="Arial"/>
                <a:cs typeface="Arial"/>
              </a:rPr>
              <a:t>days of </a:t>
            </a:r>
            <a:r>
              <a:rPr sz="1100" b="1" i="1" spc="-5" dirty="0">
                <a:latin typeface="Arial"/>
                <a:cs typeface="Arial"/>
              </a:rPr>
              <a:t>thy </a:t>
            </a:r>
            <a:r>
              <a:rPr sz="1100" b="1" i="1" dirty="0">
                <a:latin typeface="Arial"/>
                <a:cs typeface="Arial"/>
              </a:rPr>
              <a:t>life: as I was with  </a:t>
            </a:r>
            <a:r>
              <a:rPr sz="1100" b="1" i="1" spc="-5" dirty="0">
                <a:latin typeface="Arial"/>
                <a:cs typeface="Arial"/>
              </a:rPr>
              <a:t>Moses, </a:t>
            </a:r>
            <a:r>
              <a:rPr sz="1100" b="1" i="1" dirty="0">
                <a:latin typeface="Arial"/>
                <a:cs typeface="Arial"/>
              </a:rPr>
              <a:t>so I will be with </a:t>
            </a:r>
            <a:r>
              <a:rPr sz="1100" b="1" i="1" spc="-5" dirty="0">
                <a:latin typeface="Arial"/>
                <a:cs typeface="Arial"/>
              </a:rPr>
              <a:t>thee: </a:t>
            </a:r>
            <a:r>
              <a:rPr sz="1100" b="1" i="1" dirty="0">
                <a:latin typeface="Arial"/>
                <a:cs typeface="Arial"/>
              </a:rPr>
              <a:t>I</a:t>
            </a:r>
            <a:r>
              <a:rPr sz="1100" b="1" i="1" spc="-8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will  not fail </a:t>
            </a:r>
            <a:r>
              <a:rPr sz="1100" b="1" i="1" spc="-5" dirty="0">
                <a:latin typeface="Arial"/>
                <a:cs typeface="Arial"/>
              </a:rPr>
              <a:t>thee, </a:t>
            </a:r>
            <a:r>
              <a:rPr sz="1100" b="1" i="1" dirty="0">
                <a:latin typeface="Arial"/>
                <a:cs typeface="Arial"/>
              </a:rPr>
              <a:t>nor </a:t>
            </a:r>
            <a:r>
              <a:rPr sz="1100" b="1" i="1" spc="-5" dirty="0">
                <a:latin typeface="Arial"/>
                <a:cs typeface="Arial"/>
              </a:rPr>
              <a:t>forsake</a:t>
            </a:r>
            <a:r>
              <a:rPr sz="1100" b="1" i="1" spc="-25" dirty="0">
                <a:latin typeface="Arial"/>
                <a:cs typeface="Arial"/>
              </a:rPr>
              <a:t> </a:t>
            </a:r>
            <a:r>
              <a:rPr sz="1100" b="1" i="1" spc="-5" dirty="0">
                <a:latin typeface="Arial"/>
                <a:cs typeface="Arial"/>
              </a:rPr>
              <a:t>thee.”</a:t>
            </a:r>
            <a:endParaRPr sz="1100">
              <a:latin typeface="Arial"/>
              <a:cs typeface="Arial"/>
            </a:endParaRPr>
          </a:p>
          <a:p>
            <a:pPr marL="1574800">
              <a:lnSpc>
                <a:spcPct val="100000"/>
              </a:lnSpc>
              <a:spcBef>
                <a:spcPts val="40"/>
              </a:spcBef>
            </a:pPr>
            <a:r>
              <a:rPr sz="1000" b="1" dirty="0">
                <a:latin typeface="Arial"/>
                <a:cs typeface="Arial"/>
              </a:rPr>
              <a:t>Joshua</a:t>
            </a:r>
            <a:r>
              <a:rPr sz="1000" b="1" spc="-5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1:5</a:t>
            </a:r>
            <a:endParaRPr sz="1000">
              <a:latin typeface="Arial"/>
              <a:cs typeface="Arial"/>
            </a:endParaRPr>
          </a:p>
          <a:p>
            <a:pPr marL="91440" algn="ctr">
              <a:lnSpc>
                <a:spcPct val="100000"/>
              </a:lnSpc>
              <a:spcBef>
                <a:spcPts val="800"/>
              </a:spcBef>
            </a:pPr>
            <a:r>
              <a:rPr sz="1200" b="1" spc="-5" dirty="0">
                <a:latin typeface="Arial"/>
                <a:cs typeface="Arial"/>
              </a:rPr>
              <a:t>Joshua </a:t>
            </a:r>
            <a:r>
              <a:rPr sz="1200" b="1" dirty="0">
                <a:latin typeface="Arial"/>
                <a:cs typeface="Arial"/>
              </a:rPr>
              <a:t>Leads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Israel</a:t>
            </a:r>
            <a:endParaRPr sz="1200">
              <a:latin typeface="Arial"/>
              <a:cs typeface="Arial"/>
            </a:endParaRPr>
          </a:p>
          <a:p>
            <a:pPr marL="90170" algn="ctr">
              <a:lnSpc>
                <a:spcPct val="100000"/>
              </a:lnSpc>
              <a:spcBef>
                <a:spcPts val="310"/>
              </a:spcBef>
            </a:pPr>
            <a:r>
              <a:rPr sz="1000" b="1" dirty="0">
                <a:latin typeface="Arial"/>
                <a:cs typeface="Arial"/>
              </a:rPr>
              <a:t>Joshua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1:1-11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3993" y="0"/>
                </a:lnTo>
                <a:lnTo>
                  <a:pt x="9143993" y="6857994"/>
                </a:lnTo>
                <a:lnTo>
                  <a:pt x="0" y="685799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07103" y="678497"/>
            <a:ext cx="711835" cy="647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87655">
              <a:lnSpc>
                <a:spcPct val="1111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Israel  </a:t>
            </a:r>
            <a:r>
              <a:rPr sz="1200" b="1" spc="-5" dirty="0">
                <a:latin typeface="Arial"/>
                <a:cs typeface="Arial"/>
              </a:rPr>
              <a:t>Demands</a:t>
            </a:r>
            <a:endParaRPr sz="1200">
              <a:latin typeface="Arial"/>
              <a:cs typeface="Arial"/>
            </a:endParaRPr>
          </a:p>
          <a:p>
            <a:pPr marL="232410">
              <a:lnSpc>
                <a:spcPct val="100000"/>
              </a:lnSpc>
              <a:spcBef>
                <a:spcPts val="260"/>
              </a:spcBef>
            </a:pPr>
            <a:r>
              <a:rPr sz="1200" b="1" dirty="0">
                <a:latin typeface="Arial"/>
                <a:cs typeface="Arial"/>
              </a:rPr>
              <a:t>a</a:t>
            </a:r>
            <a:r>
              <a:rPr sz="1200" b="1" spc="-10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King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7695" y="3760046"/>
            <a:ext cx="1022350" cy="517525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90"/>
              </a:spcBef>
            </a:pPr>
            <a:r>
              <a:rPr sz="1600" b="1" spc="-5" dirty="0">
                <a:latin typeface="Arial"/>
                <a:cs typeface="Arial"/>
              </a:rPr>
              <a:t>Saul</a:t>
            </a:r>
            <a:endParaRPr sz="1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20"/>
              </a:spcBef>
            </a:pPr>
            <a:r>
              <a:rPr sz="1200" b="1" spc="-5" dirty="0">
                <a:latin typeface="Arial"/>
                <a:cs typeface="Arial"/>
              </a:rPr>
              <a:t>40 </a:t>
            </a:r>
            <a:r>
              <a:rPr sz="1200" b="1" spc="-20" dirty="0">
                <a:latin typeface="Arial"/>
                <a:cs typeface="Arial"/>
              </a:rPr>
              <a:t>Year</a:t>
            </a:r>
            <a:r>
              <a:rPr sz="1200" b="1" spc="-10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Reign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151395" y="3679084"/>
            <a:ext cx="1022350" cy="517525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90"/>
              </a:spcBef>
            </a:pPr>
            <a:r>
              <a:rPr sz="1600" b="1" spc="-5" dirty="0">
                <a:latin typeface="Arial"/>
                <a:cs typeface="Arial"/>
              </a:rPr>
              <a:t>David</a:t>
            </a:r>
            <a:endParaRPr sz="1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20"/>
              </a:spcBef>
            </a:pPr>
            <a:r>
              <a:rPr sz="1200" b="1" spc="-5" dirty="0">
                <a:latin typeface="Arial"/>
                <a:cs typeface="Arial"/>
              </a:rPr>
              <a:t>40 </a:t>
            </a:r>
            <a:r>
              <a:rPr sz="1200" b="1" spc="-20" dirty="0">
                <a:latin typeface="Arial"/>
                <a:cs typeface="Arial"/>
              </a:rPr>
              <a:t>Year</a:t>
            </a:r>
            <a:r>
              <a:rPr sz="1200" b="1" spc="-10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Reign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085095" y="3910859"/>
            <a:ext cx="1022350" cy="517525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390"/>
              </a:spcBef>
            </a:pPr>
            <a:r>
              <a:rPr sz="1600" b="1" spc="-5" dirty="0">
                <a:latin typeface="Arial"/>
                <a:cs typeface="Arial"/>
              </a:rPr>
              <a:t>Solomon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0"/>
              </a:spcBef>
            </a:pPr>
            <a:r>
              <a:rPr sz="1200" b="1" spc="-5" dirty="0">
                <a:latin typeface="Arial"/>
                <a:cs typeface="Arial"/>
              </a:rPr>
              <a:t>40 </a:t>
            </a:r>
            <a:r>
              <a:rPr sz="1200" b="1" spc="-20" dirty="0">
                <a:latin typeface="Arial"/>
                <a:cs typeface="Arial"/>
              </a:rPr>
              <a:t>Year</a:t>
            </a:r>
            <a:r>
              <a:rPr sz="1200" b="1" spc="-10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Reign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677565" y="126682"/>
            <a:ext cx="524065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08710" algn="l"/>
              </a:tabLst>
            </a:pPr>
            <a:r>
              <a:rPr spc="-5" dirty="0"/>
              <a:t>The	United</a:t>
            </a:r>
            <a:r>
              <a:rPr spc="-70" dirty="0"/>
              <a:t> </a:t>
            </a:r>
            <a:r>
              <a:rPr spc="-5" dirty="0"/>
              <a:t>Kingdom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064577" y="446623"/>
            <a:ext cx="2203450" cy="129349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86360" indent="228600">
              <a:lnSpc>
                <a:spcPct val="104200"/>
              </a:lnSpc>
              <a:spcBef>
                <a:spcPts val="80"/>
              </a:spcBef>
            </a:pPr>
            <a:r>
              <a:rPr sz="1000" b="1" i="1" dirty="0">
                <a:latin typeface="Arial"/>
                <a:cs typeface="Arial"/>
              </a:rPr>
              <a:t>“Then all </a:t>
            </a:r>
            <a:r>
              <a:rPr sz="1000" b="1" i="1" spc="-5" dirty="0">
                <a:latin typeface="Arial"/>
                <a:cs typeface="Arial"/>
              </a:rPr>
              <a:t>the </a:t>
            </a:r>
            <a:r>
              <a:rPr sz="1000" b="1" i="1" dirty="0">
                <a:latin typeface="Arial"/>
                <a:cs typeface="Arial"/>
              </a:rPr>
              <a:t>elders of Israel  </a:t>
            </a:r>
            <a:r>
              <a:rPr sz="1000" b="1" i="1" spc="-5" dirty="0">
                <a:latin typeface="Arial"/>
                <a:cs typeface="Arial"/>
              </a:rPr>
              <a:t>gathered themselves </a:t>
            </a:r>
            <a:r>
              <a:rPr sz="1000" b="1" i="1" spc="-10" dirty="0">
                <a:latin typeface="Arial"/>
                <a:cs typeface="Arial"/>
              </a:rPr>
              <a:t>together, </a:t>
            </a:r>
            <a:r>
              <a:rPr sz="1000" b="1" i="1" dirty="0">
                <a:latin typeface="Arial"/>
                <a:cs typeface="Arial"/>
              </a:rPr>
              <a:t>and  came to Samuel unto</a:t>
            </a:r>
            <a:r>
              <a:rPr sz="1000" b="1" i="1" spc="-45" dirty="0">
                <a:latin typeface="Arial"/>
                <a:cs typeface="Arial"/>
              </a:rPr>
              <a:t> </a:t>
            </a:r>
            <a:r>
              <a:rPr sz="1000" b="1" i="1" dirty="0">
                <a:latin typeface="Arial"/>
                <a:cs typeface="Arial"/>
              </a:rPr>
              <a:t>Ramah,</a:t>
            </a:r>
            <a:endParaRPr sz="1000">
              <a:latin typeface="Arial"/>
              <a:cs typeface="Arial"/>
            </a:endParaRPr>
          </a:p>
          <a:p>
            <a:pPr marL="236220">
              <a:lnSpc>
                <a:spcPct val="100000"/>
              </a:lnSpc>
            </a:pPr>
            <a:r>
              <a:rPr sz="1000" b="1" i="1" dirty="0">
                <a:latin typeface="Arial"/>
                <a:cs typeface="Arial"/>
              </a:rPr>
              <a:t>And said unto him, Behold,</a:t>
            </a:r>
            <a:r>
              <a:rPr sz="1000" b="1" i="1" spc="-105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thou</a:t>
            </a:r>
            <a:endParaRPr sz="1000">
              <a:latin typeface="Arial"/>
              <a:cs typeface="Arial"/>
            </a:endParaRPr>
          </a:p>
          <a:p>
            <a:pPr marL="12700" marR="23495">
              <a:lnSpc>
                <a:spcPct val="104200"/>
              </a:lnSpc>
              <a:spcBef>
                <a:spcPts val="50"/>
              </a:spcBef>
            </a:pPr>
            <a:r>
              <a:rPr sz="1000" b="1" i="1" dirty="0">
                <a:latin typeface="Arial"/>
                <a:cs typeface="Arial"/>
              </a:rPr>
              <a:t>art old, and </a:t>
            </a:r>
            <a:r>
              <a:rPr sz="1000" b="1" i="1" spc="-5" dirty="0">
                <a:latin typeface="Arial"/>
                <a:cs typeface="Arial"/>
              </a:rPr>
              <a:t>thy </a:t>
            </a:r>
            <a:r>
              <a:rPr sz="1000" b="1" i="1" dirty="0">
                <a:latin typeface="Arial"/>
                <a:cs typeface="Arial"/>
              </a:rPr>
              <a:t>sons walk not in</a:t>
            </a:r>
            <a:r>
              <a:rPr sz="1000" b="1" i="1" spc="-90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thy  </a:t>
            </a:r>
            <a:r>
              <a:rPr sz="1000" b="1" i="1" dirty="0">
                <a:latin typeface="Arial"/>
                <a:cs typeface="Arial"/>
              </a:rPr>
              <a:t>ways: now make us a king to judge  us like all </a:t>
            </a:r>
            <a:r>
              <a:rPr sz="1000" b="1" i="1" spc="-5" dirty="0">
                <a:latin typeface="Arial"/>
                <a:cs typeface="Arial"/>
              </a:rPr>
              <a:t>the</a:t>
            </a:r>
            <a:r>
              <a:rPr sz="1000" b="1" i="1" spc="-15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nations.”</a:t>
            </a:r>
            <a:endParaRPr sz="1000">
              <a:latin typeface="Arial"/>
              <a:cs typeface="Arial"/>
            </a:endParaRPr>
          </a:p>
          <a:p>
            <a:pPr marL="1215390">
              <a:lnSpc>
                <a:spcPct val="100000"/>
              </a:lnSpc>
              <a:spcBef>
                <a:spcPts val="50"/>
              </a:spcBef>
            </a:pPr>
            <a:r>
              <a:rPr sz="1000" b="1" dirty="0">
                <a:latin typeface="Arial"/>
                <a:cs typeface="Arial"/>
              </a:rPr>
              <a:t>I Samuel</a:t>
            </a:r>
            <a:r>
              <a:rPr sz="1000" b="1" spc="-4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8:4-5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9752" y="4576908"/>
            <a:ext cx="2175510" cy="85788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 indent="228600">
              <a:lnSpc>
                <a:spcPts val="1300"/>
              </a:lnSpc>
              <a:spcBef>
                <a:spcPts val="190"/>
              </a:spcBef>
            </a:pPr>
            <a:r>
              <a:rPr sz="1100" b="1" i="1" dirty="0">
                <a:latin typeface="Arial"/>
                <a:cs typeface="Arial"/>
              </a:rPr>
              <a:t>“Then Samuel </a:t>
            </a:r>
            <a:r>
              <a:rPr sz="1100" b="1" i="1" spc="-5" dirty="0">
                <a:latin typeface="Arial"/>
                <a:cs typeface="Arial"/>
              </a:rPr>
              <a:t>took </a:t>
            </a:r>
            <a:r>
              <a:rPr sz="1100" b="1" i="1" dirty="0">
                <a:latin typeface="Arial"/>
                <a:cs typeface="Arial"/>
              </a:rPr>
              <a:t>a vial of  oil, and poured it upon his</a:t>
            </a:r>
            <a:r>
              <a:rPr sz="1100" b="1" i="1" spc="-12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head,  and kissed him, and said, Is it  not because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LORD hath  anointed </a:t>
            </a:r>
            <a:r>
              <a:rPr sz="1100" b="1" i="1" spc="-5" dirty="0">
                <a:latin typeface="Arial"/>
                <a:cs typeface="Arial"/>
              </a:rPr>
              <a:t>thee </a:t>
            </a:r>
            <a:r>
              <a:rPr sz="1100" b="1" i="1" dirty="0">
                <a:latin typeface="Arial"/>
                <a:cs typeface="Arial"/>
              </a:rPr>
              <a:t>to be captain</a:t>
            </a:r>
            <a:r>
              <a:rPr sz="1100" b="1" i="1" spc="-9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over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865680" y="5432107"/>
            <a:ext cx="83756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"/>
                <a:cs typeface="Arial"/>
              </a:rPr>
              <a:t>I Samuel</a:t>
            </a:r>
            <a:r>
              <a:rPr sz="1000" b="1" spc="-9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10:1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58527" y="4419745"/>
            <a:ext cx="2136775" cy="103568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080" indent="228600">
              <a:lnSpc>
                <a:spcPct val="100000"/>
              </a:lnSpc>
              <a:spcBef>
                <a:spcPts val="130"/>
              </a:spcBef>
            </a:pPr>
            <a:r>
              <a:rPr sz="1100" b="1" i="1" dirty="0">
                <a:latin typeface="Arial"/>
                <a:cs typeface="Arial"/>
              </a:rPr>
              <a:t>“Then Samuel </a:t>
            </a:r>
            <a:r>
              <a:rPr sz="1100" b="1" i="1" spc="-5" dirty="0">
                <a:latin typeface="Arial"/>
                <a:cs typeface="Arial"/>
              </a:rPr>
              <a:t>took the </a:t>
            </a:r>
            <a:r>
              <a:rPr sz="1100" b="1" i="1" dirty="0">
                <a:latin typeface="Arial"/>
                <a:cs typeface="Arial"/>
              </a:rPr>
              <a:t>horn  of oil, and anointed him in </a:t>
            </a:r>
            <a:r>
              <a:rPr sz="1100" b="1" i="1" spc="-5" dirty="0">
                <a:latin typeface="Arial"/>
                <a:cs typeface="Arial"/>
              </a:rPr>
              <a:t>the  </a:t>
            </a:r>
            <a:r>
              <a:rPr sz="1100" b="1" i="1" dirty="0">
                <a:latin typeface="Arial"/>
                <a:cs typeface="Arial"/>
              </a:rPr>
              <a:t>midst of his </a:t>
            </a:r>
            <a:r>
              <a:rPr sz="1100" b="1" i="1" spc="-5" dirty="0">
                <a:latin typeface="Arial"/>
                <a:cs typeface="Arial"/>
              </a:rPr>
              <a:t>brethren: </a:t>
            </a:r>
            <a:r>
              <a:rPr sz="1100" b="1" i="1" dirty="0">
                <a:latin typeface="Arial"/>
                <a:cs typeface="Arial"/>
              </a:rPr>
              <a:t>and </a:t>
            </a:r>
            <a:r>
              <a:rPr sz="1100" b="1" i="1" spc="-5" dirty="0">
                <a:latin typeface="Arial"/>
                <a:cs typeface="Arial"/>
              </a:rPr>
              <a:t>the  </a:t>
            </a:r>
            <a:r>
              <a:rPr sz="1100" b="1" i="1" dirty="0">
                <a:latin typeface="Arial"/>
                <a:cs typeface="Arial"/>
              </a:rPr>
              <a:t>spirit of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LORD came upon  David from </a:t>
            </a:r>
            <a:r>
              <a:rPr sz="1100" b="1" i="1" spc="-5" dirty="0">
                <a:latin typeface="Arial"/>
                <a:cs typeface="Arial"/>
              </a:rPr>
              <a:t>that </a:t>
            </a:r>
            <a:r>
              <a:rPr sz="1100" b="1" i="1" dirty="0">
                <a:latin typeface="Arial"/>
                <a:cs typeface="Arial"/>
              </a:rPr>
              <a:t>day </a:t>
            </a:r>
            <a:r>
              <a:rPr sz="1100" b="1" i="1" spc="-5" dirty="0">
                <a:latin typeface="Arial"/>
                <a:cs typeface="Arial"/>
              </a:rPr>
              <a:t>forward.</a:t>
            </a:r>
            <a:r>
              <a:rPr sz="1100" b="1" i="1" spc="-6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So  Samuel rose up, and went</a:t>
            </a:r>
            <a:r>
              <a:rPr sz="1100" b="1" i="1" spc="-7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to</a:t>
            </a:r>
            <a:endParaRPr sz="11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809858" y="5440045"/>
            <a:ext cx="90805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"/>
                <a:cs typeface="Arial"/>
              </a:rPr>
              <a:t>I Samuel</a:t>
            </a:r>
            <a:r>
              <a:rPr sz="1000" b="1" spc="-9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16:13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322377" y="4675333"/>
            <a:ext cx="2315845" cy="69278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 indent="228600">
              <a:lnSpc>
                <a:spcPts val="1300"/>
              </a:lnSpc>
              <a:spcBef>
                <a:spcPts val="190"/>
              </a:spcBef>
            </a:pPr>
            <a:r>
              <a:rPr sz="1100" b="1" i="1" dirty="0">
                <a:latin typeface="Arial"/>
                <a:cs typeface="Arial"/>
              </a:rPr>
              <a:t>“And let Zadok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priest and  </a:t>
            </a:r>
            <a:r>
              <a:rPr sz="1100" b="1" i="1" spc="-5" dirty="0">
                <a:latin typeface="Arial"/>
                <a:cs typeface="Arial"/>
              </a:rPr>
              <a:t>Nathan the </a:t>
            </a:r>
            <a:r>
              <a:rPr sz="1100" b="1" i="1" dirty="0">
                <a:latin typeface="Arial"/>
                <a:cs typeface="Arial"/>
              </a:rPr>
              <a:t>prophet anoint him  </a:t>
            </a:r>
            <a:r>
              <a:rPr sz="1100" b="1" i="1" spc="-5" dirty="0">
                <a:latin typeface="Arial"/>
                <a:cs typeface="Arial"/>
              </a:rPr>
              <a:t>there </a:t>
            </a:r>
            <a:r>
              <a:rPr sz="1100" b="1" i="1" dirty="0">
                <a:latin typeface="Arial"/>
                <a:cs typeface="Arial"/>
              </a:rPr>
              <a:t>king over Israel: and blow</a:t>
            </a:r>
            <a:r>
              <a:rPr sz="1100" b="1" i="1" spc="-9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ye  with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trumpet, and </a:t>
            </a:r>
            <a:r>
              <a:rPr sz="1100" b="1" i="1" spc="-15" dirty="0">
                <a:latin typeface="Arial"/>
                <a:cs typeface="Arial"/>
              </a:rPr>
              <a:t>say,</a:t>
            </a:r>
            <a:r>
              <a:rPr sz="1100" b="1" i="1" spc="-5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God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322377" y="5335732"/>
            <a:ext cx="1407795" cy="1987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00" b="1" i="1" dirty="0">
                <a:latin typeface="Arial"/>
                <a:cs typeface="Arial"/>
              </a:rPr>
              <a:t>save king</a:t>
            </a:r>
            <a:r>
              <a:rPr sz="1100" b="1" i="1" spc="-60" dirty="0">
                <a:latin typeface="Arial"/>
                <a:cs typeface="Arial"/>
              </a:rPr>
              <a:t> </a:t>
            </a:r>
            <a:r>
              <a:rPr sz="1100" b="1" i="1" spc="-5" dirty="0">
                <a:latin typeface="Arial"/>
                <a:cs typeface="Arial"/>
              </a:rPr>
              <a:t>Solomon.”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903629" y="5352732"/>
            <a:ext cx="7385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"/>
                <a:cs typeface="Arial"/>
              </a:rPr>
              <a:t>I Kings</a:t>
            </a:r>
            <a:r>
              <a:rPr sz="1000" b="1" spc="-9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1:34</a:t>
            </a:r>
            <a:endParaRPr sz="10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21652" y="5314212"/>
            <a:ext cx="1837055" cy="1560830"/>
          </a:xfrm>
          <a:prstGeom prst="rect">
            <a:avLst/>
          </a:prstGeom>
        </p:spPr>
        <p:txBody>
          <a:bodyPr vert="horz" wrap="square" lIns="0" tIns="117475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925"/>
              </a:spcBef>
            </a:pPr>
            <a:r>
              <a:rPr sz="1100" b="1" i="1" dirty="0">
                <a:latin typeface="Arial"/>
                <a:cs typeface="Arial"/>
              </a:rPr>
              <a:t>his</a:t>
            </a:r>
            <a:r>
              <a:rPr sz="1100" b="1" i="1" spc="-40" dirty="0">
                <a:latin typeface="Arial"/>
                <a:cs typeface="Arial"/>
              </a:rPr>
              <a:t> </a:t>
            </a:r>
            <a:r>
              <a:rPr sz="1100" b="1" i="1" spc="-5" dirty="0">
                <a:latin typeface="Arial"/>
                <a:cs typeface="Arial"/>
              </a:rPr>
              <a:t>inheritance?”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80"/>
              </a:spcBef>
            </a:pPr>
            <a:r>
              <a:rPr sz="1100" b="1" spc="-15" dirty="0">
                <a:latin typeface="Arial"/>
                <a:cs typeface="Arial"/>
              </a:rPr>
              <a:t>Tribe </a:t>
            </a:r>
            <a:r>
              <a:rPr sz="1100" b="1" dirty="0">
                <a:latin typeface="Arial"/>
                <a:cs typeface="Arial"/>
              </a:rPr>
              <a:t>of</a:t>
            </a:r>
            <a:r>
              <a:rPr sz="1100" b="1" spc="-8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Benjamin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900" b="1" dirty="0">
                <a:latin typeface="Arial"/>
                <a:cs typeface="Arial"/>
              </a:rPr>
              <a:t>I Samuel</a:t>
            </a:r>
            <a:r>
              <a:rPr sz="900" b="1" spc="-11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9:1</a:t>
            </a:r>
            <a:endParaRPr sz="900">
              <a:latin typeface="Arial"/>
              <a:cs typeface="Arial"/>
            </a:endParaRPr>
          </a:p>
          <a:p>
            <a:pPr marL="12700" marR="5080">
              <a:lnSpc>
                <a:spcPct val="106100"/>
              </a:lnSpc>
              <a:spcBef>
                <a:spcPts val="60"/>
              </a:spcBef>
            </a:pPr>
            <a:r>
              <a:rPr sz="1100" b="1" dirty="0">
                <a:latin typeface="Arial"/>
                <a:cs typeface="Arial"/>
              </a:rPr>
              <a:t>Head and </a:t>
            </a:r>
            <a:r>
              <a:rPr sz="1100" b="1" spc="-5" dirty="0">
                <a:latin typeface="Arial"/>
                <a:cs typeface="Arial"/>
              </a:rPr>
              <a:t>Shoulders</a:t>
            </a:r>
            <a:r>
              <a:rPr sz="1100" b="1" spc="-114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Above  </a:t>
            </a:r>
            <a:r>
              <a:rPr sz="1100" b="1" spc="-5" dirty="0">
                <a:latin typeface="Arial"/>
                <a:cs typeface="Arial"/>
              </a:rPr>
              <a:t>Other </a:t>
            </a:r>
            <a:r>
              <a:rPr sz="1100" b="1" dirty="0">
                <a:latin typeface="Arial"/>
                <a:cs typeface="Arial"/>
              </a:rPr>
              <a:t>Men</a:t>
            </a:r>
            <a:endParaRPr sz="1100">
              <a:latin typeface="Arial"/>
              <a:cs typeface="Arial"/>
            </a:endParaRPr>
          </a:p>
          <a:p>
            <a:pPr marL="12700" marR="697865">
              <a:lnSpc>
                <a:spcPct val="108800"/>
              </a:lnSpc>
              <a:spcBef>
                <a:spcPts val="65"/>
              </a:spcBef>
            </a:pPr>
            <a:r>
              <a:rPr sz="900" b="1" dirty="0">
                <a:latin typeface="Arial"/>
                <a:cs typeface="Arial"/>
              </a:rPr>
              <a:t>I Samuel 9:2  </a:t>
            </a:r>
            <a:r>
              <a:rPr sz="1100" b="1" dirty="0">
                <a:latin typeface="Arial"/>
                <a:cs typeface="Arial"/>
              </a:rPr>
              <a:t>Rejected By</a:t>
            </a:r>
            <a:r>
              <a:rPr sz="1100" b="1" spc="-10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God  </a:t>
            </a:r>
            <a:r>
              <a:rPr sz="900" b="1" dirty="0">
                <a:latin typeface="Arial"/>
                <a:cs typeface="Arial"/>
              </a:rPr>
              <a:t>I Samuel</a:t>
            </a:r>
            <a:r>
              <a:rPr sz="900" b="1" spc="-3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16:14</a:t>
            </a:r>
            <a:endParaRPr sz="9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458527" y="5423045"/>
            <a:ext cx="2069464" cy="13665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00" b="1" i="1" spc="-5" dirty="0">
                <a:latin typeface="Arial"/>
                <a:cs typeface="Arial"/>
              </a:rPr>
              <a:t>Ramah.”</a:t>
            </a:r>
            <a:endParaRPr sz="1100">
              <a:latin typeface="Arial"/>
              <a:cs typeface="Arial"/>
            </a:endParaRPr>
          </a:p>
          <a:p>
            <a:pPr marL="213995" marR="899794">
              <a:lnSpc>
                <a:spcPct val="117300"/>
              </a:lnSpc>
              <a:spcBef>
                <a:spcPts val="635"/>
              </a:spcBef>
            </a:pPr>
            <a:r>
              <a:rPr sz="1100" b="1" spc="-5" dirty="0">
                <a:latin typeface="Arial"/>
                <a:cs typeface="Arial"/>
              </a:rPr>
              <a:t>Shepherd</a:t>
            </a:r>
            <a:r>
              <a:rPr sz="1100" b="1" spc="-6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Boy  </a:t>
            </a:r>
            <a:r>
              <a:rPr sz="900" b="1" dirty="0">
                <a:latin typeface="Arial"/>
                <a:cs typeface="Arial"/>
              </a:rPr>
              <a:t>I Samuel </a:t>
            </a:r>
            <a:r>
              <a:rPr sz="900" b="1" spc="-10" dirty="0">
                <a:latin typeface="Arial"/>
                <a:cs typeface="Arial"/>
              </a:rPr>
              <a:t>16:11  </a:t>
            </a:r>
            <a:r>
              <a:rPr sz="1100" b="1" spc="-5" dirty="0">
                <a:latin typeface="Arial"/>
                <a:cs typeface="Arial"/>
              </a:rPr>
              <a:t>Slays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Giant</a:t>
            </a:r>
            <a:endParaRPr sz="1100">
              <a:latin typeface="Arial"/>
              <a:cs typeface="Arial"/>
            </a:endParaRPr>
          </a:p>
          <a:p>
            <a:pPr marL="213995">
              <a:lnSpc>
                <a:spcPct val="100000"/>
              </a:lnSpc>
              <a:spcBef>
                <a:spcPts val="240"/>
              </a:spcBef>
            </a:pPr>
            <a:r>
              <a:rPr sz="900" b="1" dirty="0">
                <a:latin typeface="Arial"/>
                <a:cs typeface="Arial"/>
              </a:rPr>
              <a:t>I Samuel</a:t>
            </a:r>
            <a:r>
              <a:rPr sz="900" b="1" spc="-1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17</a:t>
            </a:r>
            <a:endParaRPr sz="900">
              <a:latin typeface="Arial"/>
              <a:cs typeface="Arial"/>
            </a:endParaRPr>
          </a:p>
          <a:p>
            <a:pPr marL="213995">
              <a:lnSpc>
                <a:spcPct val="100000"/>
              </a:lnSpc>
              <a:spcBef>
                <a:spcPts val="260"/>
              </a:spcBef>
            </a:pPr>
            <a:r>
              <a:rPr sz="1100" b="1" dirty="0">
                <a:latin typeface="Arial"/>
                <a:cs typeface="Arial"/>
              </a:rPr>
              <a:t>Man After </a:t>
            </a:r>
            <a:r>
              <a:rPr sz="1100" b="1" spc="45" dirty="0">
                <a:latin typeface="Arial"/>
                <a:cs typeface="Arial"/>
              </a:rPr>
              <a:t>God’s </a:t>
            </a:r>
            <a:r>
              <a:rPr sz="1100" b="1" dirty="0">
                <a:latin typeface="Arial"/>
                <a:cs typeface="Arial"/>
              </a:rPr>
              <a:t>Own</a:t>
            </a:r>
            <a:r>
              <a:rPr sz="1100" b="1" spc="-17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Heart</a:t>
            </a:r>
            <a:endParaRPr sz="1100">
              <a:latin typeface="Arial"/>
              <a:cs typeface="Arial"/>
            </a:endParaRPr>
          </a:p>
          <a:p>
            <a:pPr marL="213995">
              <a:lnSpc>
                <a:spcPct val="100000"/>
              </a:lnSpc>
              <a:spcBef>
                <a:spcPts val="240"/>
              </a:spcBef>
            </a:pPr>
            <a:r>
              <a:rPr sz="900" b="1" dirty="0">
                <a:latin typeface="Arial"/>
                <a:cs typeface="Arial"/>
              </a:rPr>
              <a:t>Acts</a:t>
            </a:r>
            <a:r>
              <a:rPr sz="900" b="1" spc="-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13:22</a:t>
            </a:r>
            <a:endParaRPr sz="9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563677" y="5649771"/>
            <a:ext cx="1305560" cy="814705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sz="1100" b="1" dirty="0">
                <a:latin typeface="Arial"/>
                <a:cs typeface="Arial"/>
              </a:rPr>
              <a:t>God Gives</a:t>
            </a:r>
            <a:r>
              <a:rPr sz="1100" b="1" spc="-7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Wisdom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b="1" dirty="0">
                <a:latin typeface="Arial"/>
                <a:cs typeface="Arial"/>
              </a:rPr>
              <a:t>I </a:t>
            </a:r>
            <a:r>
              <a:rPr sz="900" b="1" spc="-5" dirty="0">
                <a:latin typeface="Arial"/>
                <a:cs typeface="Arial"/>
              </a:rPr>
              <a:t>Kings</a:t>
            </a:r>
            <a:r>
              <a:rPr sz="900" b="1" spc="-1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3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80"/>
              </a:spcBef>
            </a:pPr>
            <a:r>
              <a:rPr sz="1100" b="1" spc="-5" dirty="0">
                <a:latin typeface="Arial"/>
                <a:cs typeface="Arial"/>
              </a:rPr>
              <a:t>Builds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spc="-20" dirty="0">
                <a:latin typeface="Arial"/>
                <a:cs typeface="Arial"/>
              </a:rPr>
              <a:t>Temple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b="1" dirty="0">
                <a:latin typeface="Arial"/>
                <a:cs typeface="Arial"/>
              </a:rPr>
              <a:t>I </a:t>
            </a:r>
            <a:r>
              <a:rPr sz="900" b="1" spc="-5" dirty="0">
                <a:latin typeface="Arial"/>
                <a:cs typeface="Arial"/>
              </a:rPr>
              <a:t>Kings</a:t>
            </a:r>
            <a:r>
              <a:rPr sz="900" b="1" spc="-1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6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3993" y="0"/>
                </a:lnTo>
                <a:lnTo>
                  <a:pt x="9143993" y="6857994"/>
                </a:lnTo>
                <a:lnTo>
                  <a:pt x="0" y="685799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447482" y="902970"/>
            <a:ext cx="49974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-5" dirty="0">
                <a:latin typeface="Arial"/>
                <a:cs typeface="Arial"/>
              </a:rPr>
              <a:t>l</a:t>
            </a:r>
            <a:r>
              <a:rPr sz="1400" b="1" dirty="0">
                <a:latin typeface="Arial"/>
                <a:cs typeface="Arial"/>
              </a:rPr>
              <a:t>ijah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58026" y="1584007"/>
            <a:ext cx="54927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-5" dirty="0">
                <a:latin typeface="Arial"/>
                <a:cs typeface="Arial"/>
              </a:rPr>
              <a:t>l</a:t>
            </a:r>
            <a:r>
              <a:rPr sz="1400" b="1" dirty="0">
                <a:latin typeface="Arial"/>
                <a:cs typeface="Arial"/>
              </a:rPr>
              <a:t>is</a:t>
            </a:r>
            <a:r>
              <a:rPr sz="1400" b="1" spc="-5" dirty="0">
                <a:latin typeface="Arial"/>
                <a:cs typeface="Arial"/>
              </a:rPr>
              <a:t>h</a:t>
            </a:r>
            <a:r>
              <a:rPr sz="1400" b="1" dirty="0">
                <a:latin typeface="Arial"/>
                <a:cs typeface="Arial"/>
              </a:rPr>
              <a:t>a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870066" y="1015047"/>
            <a:ext cx="776605" cy="6781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indent="-635" algn="just">
              <a:lnSpc>
                <a:spcPct val="106500"/>
              </a:lnSpc>
              <a:spcBef>
                <a:spcPts val="110"/>
              </a:spcBef>
            </a:pPr>
            <a:r>
              <a:rPr sz="1400" spc="-5" dirty="0"/>
              <a:t>Assyrian  </a:t>
            </a:r>
            <a:r>
              <a:rPr sz="1400" dirty="0"/>
              <a:t>Ca</a:t>
            </a:r>
            <a:r>
              <a:rPr sz="1400" spc="-5" dirty="0"/>
              <a:t>p</a:t>
            </a:r>
            <a:r>
              <a:rPr sz="1400" dirty="0"/>
              <a:t>t</a:t>
            </a:r>
            <a:r>
              <a:rPr sz="1400" spc="-5" dirty="0"/>
              <a:t>i</a:t>
            </a:r>
            <a:r>
              <a:rPr sz="1400" dirty="0"/>
              <a:t>vity  </a:t>
            </a:r>
            <a:r>
              <a:rPr sz="1200" spc="-5" dirty="0"/>
              <a:t>721</a:t>
            </a:r>
            <a:r>
              <a:rPr sz="1200" spc="-25" dirty="0"/>
              <a:t> </a:t>
            </a:r>
            <a:r>
              <a:rPr sz="1200" spc="-5" dirty="0"/>
              <a:t>B.C.</a:t>
            </a:r>
            <a:endParaRPr sz="1200"/>
          </a:p>
        </p:txBody>
      </p:sp>
      <p:sp>
        <p:nvSpPr>
          <p:cNvPr id="7" name="object 7"/>
          <p:cNvSpPr txBox="1"/>
          <p:nvPr/>
        </p:nvSpPr>
        <p:spPr>
          <a:xfrm>
            <a:off x="794293" y="5927407"/>
            <a:ext cx="53022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Arial"/>
                <a:cs typeface="Arial"/>
              </a:rPr>
              <a:t>Isaiah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030893" y="6267132"/>
            <a:ext cx="6946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Jeremiah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015351" y="5097145"/>
            <a:ext cx="62865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Arial"/>
                <a:cs typeface="Arial"/>
              </a:rPr>
              <a:t>Ezekiel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035693" y="3179445"/>
            <a:ext cx="5504180" cy="1890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b="1" dirty="0">
                <a:latin typeface="Arial"/>
                <a:cs typeface="Arial"/>
              </a:rPr>
              <a:t>The </a:t>
            </a:r>
            <a:r>
              <a:rPr sz="4200" b="1" spc="-5" dirty="0">
                <a:latin typeface="Arial"/>
                <a:cs typeface="Arial"/>
              </a:rPr>
              <a:t>Divided</a:t>
            </a:r>
            <a:r>
              <a:rPr sz="4200" b="1" spc="-95" dirty="0">
                <a:latin typeface="Arial"/>
                <a:cs typeface="Arial"/>
              </a:rPr>
              <a:t> </a:t>
            </a:r>
            <a:r>
              <a:rPr sz="4200" b="1" spc="-5" dirty="0">
                <a:latin typeface="Arial"/>
                <a:cs typeface="Arial"/>
              </a:rPr>
              <a:t>Kingdom</a:t>
            </a:r>
            <a:endParaRPr sz="4200">
              <a:latin typeface="Arial"/>
              <a:cs typeface="Arial"/>
            </a:endParaRPr>
          </a:p>
          <a:p>
            <a:pPr marL="3928110">
              <a:lnSpc>
                <a:spcPct val="100000"/>
              </a:lnSpc>
              <a:spcBef>
                <a:spcPts val="3809"/>
              </a:spcBef>
            </a:pPr>
            <a:r>
              <a:rPr sz="1400" b="1" spc="-5" dirty="0">
                <a:latin typeface="Arial"/>
                <a:cs typeface="Arial"/>
              </a:rPr>
              <a:t>Daniel</a:t>
            </a:r>
            <a:endParaRPr sz="1400">
              <a:latin typeface="Arial"/>
              <a:cs typeface="Arial"/>
            </a:endParaRPr>
          </a:p>
          <a:p>
            <a:pPr marL="461645" marR="4179570" indent="-104139">
              <a:lnSpc>
                <a:spcPct val="107100"/>
              </a:lnSpc>
              <a:spcBef>
                <a:spcPts val="550"/>
              </a:spcBef>
            </a:pPr>
            <a:r>
              <a:rPr sz="1400" b="1" spc="-5" dirty="0">
                <a:latin typeface="Arial"/>
                <a:cs typeface="Arial"/>
              </a:rPr>
              <a:t>Babylonian  Captivity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559458" y="5056822"/>
            <a:ext cx="6267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606</a:t>
            </a:r>
            <a:r>
              <a:rPr sz="1200" b="1" spc="-7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B.C.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743158" y="5867400"/>
            <a:ext cx="842644" cy="457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 marR="5080" indent="-5080">
              <a:lnSpc>
                <a:spcPct val="109000"/>
              </a:lnSpc>
              <a:spcBef>
                <a:spcPts val="100"/>
              </a:spcBef>
            </a:pPr>
            <a:r>
              <a:rPr sz="1300" b="1" spc="-5" dirty="0">
                <a:latin typeface="Arial"/>
                <a:cs typeface="Arial"/>
              </a:rPr>
              <a:t>Jerusalem  </a:t>
            </a:r>
            <a:r>
              <a:rPr sz="1300" b="1" dirty="0">
                <a:latin typeface="Arial"/>
                <a:cs typeface="Arial"/>
              </a:rPr>
              <a:t>Destr</a:t>
            </a:r>
            <a:r>
              <a:rPr sz="1300" b="1" spc="-5" dirty="0">
                <a:latin typeface="Arial"/>
                <a:cs typeface="Arial"/>
              </a:rPr>
              <a:t>o</a:t>
            </a:r>
            <a:r>
              <a:rPr sz="1300" b="1" dirty="0">
                <a:latin typeface="Arial"/>
                <a:cs typeface="Arial"/>
              </a:rPr>
              <a:t>yed</a:t>
            </a:r>
            <a:endParaRPr sz="13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75602" y="1426845"/>
            <a:ext cx="2193290" cy="38608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400"/>
              </a:lnSpc>
              <a:spcBef>
                <a:spcPts val="180"/>
              </a:spcBef>
            </a:pPr>
            <a:r>
              <a:rPr sz="1200" b="1" dirty="0">
                <a:latin typeface="Arial"/>
                <a:cs typeface="Arial"/>
              </a:rPr>
              <a:t>God sent prophets to warn  Israel of impending</a:t>
            </a:r>
            <a:r>
              <a:rPr sz="1200" b="1" spc="-114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judgment.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77177" y="2137833"/>
            <a:ext cx="2266315" cy="814069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33655" algn="ctr">
              <a:lnSpc>
                <a:spcPct val="100000"/>
              </a:lnSpc>
              <a:spcBef>
                <a:spcPts val="215"/>
              </a:spcBef>
            </a:pPr>
            <a:r>
              <a:rPr sz="1400" b="1" spc="-5" dirty="0">
                <a:latin typeface="Arial"/>
                <a:cs typeface="Arial"/>
              </a:rPr>
              <a:t>Kingdom of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Israel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b="1" spc="-30" dirty="0">
                <a:latin typeface="Arial"/>
                <a:cs typeface="Arial"/>
              </a:rPr>
              <a:t>Ten </a:t>
            </a:r>
            <a:r>
              <a:rPr sz="1200" b="1" spc="-15" dirty="0">
                <a:latin typeface="Arial"/>
                <a:cs typeface="Arial"/>
              </a:rPr>
              <a:t>Tribes </a:t>
            </a:r>
            <a:r>
              <a:rPr sz="1200" b="1" spc="-5" dirty="0">
                <a:latin typeface="Arial"/>
                <a:cs typeface="Arial"/>
              </a:rPr>
              <a:t>(Northern </a:t>
            </a:r>
            <a:r>
              <a:rPr sz="1200" b="1" dirty="0">
                <a:latin typeface="Arial"/>
                <a:cs typeface="Arial"/>
              </a:rPr>
              <a:t>Kingdom)</a:t>
            </a:r>
            <a:endParaRPr sz="1200">
              <a:latin typeface="Arial"/>
              <a:cs typeface="Arial"/>
            </a:endParaRPr>
          </a:p>
          <a:p>
            <a:pPr marL="567690" marR="525780" algn="ctr">
              <a:lnSpc>
                <a:spcPct val="106100"/>
              </a:lnSpc>
              <a:spcBef>
                <a:spcPts val="70"/>
              </a:spcBef>
            </a:pPr>
            <a:r>
              <a:rPr sz="1100" b="1" dirty="0">
                <a:latin typeface="Arial"/>
                <a:cs typeface="Arial"/>
              </a:rPr>
              <a:t>Samaria</a:t>
            </a:r>
            <a:r>
              <a:rPr sz="1100" b="1" spc="-5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–</a:t>
            </a:r>
            <a:r>
              <a:rPr sz="1100" b="1" spc="-5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Capital  </a:t>
            </a:r>
            <a:r>
              <a:rPr sz="1100" b="1" spc="-5" dirty="0">
                <a:latin typeface="Arial"/>
                <a:cs typeface="Arial"/>
              </a:rPr>
              <a:t>19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Kings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0820" y="3309937"/>
            <a:ext cx="156718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latin typeface="Arial"/>
                <a:cs typeface="Arial"/>
              </a:rPr>
              <a:t>Jeroboam</a:t>
            </a:r>
            <a:r>
              <a:rPr sz="1400" b="1" spc="-3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Revolts</a:t>
            </a:r>
            <a:endParaRPr sz="14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3339" y="3679825"/>
            <a:ext cx="194627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Arial"/>
                <a:cs typeface="Arial"/>
              </a:rPr>
              <a:t>Rehoboam </a:t>
            </a:r>
            <a:r>
              <a:rPr sz="1000" b="1" spc="20" dirty="0">
                <a:latin typeface="Arial"/>
                <a:cs typeface="Arial"/>
              </a:rPr>
              <a:t>Solomon’s</a:t>
            </a:r>
            <a:r>
              <a:rPr sz="1000" b="1" spc="-5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Son</a:t>
            </a:r>
            <a:endParaRPr sz="10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00990" y="4215870"/>
            <a:ext cx="2325370" cy="814069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60325" algn="ctr">
              <a:lnSpc>
                <a:spcPct val="100000"/>
              </a:lnSpc>
              <a:spcBef>
                <a:spcPts val="215"/>
              </a:spcBef>
            </a:pPr>
            <a:r>
              <a:rPr sz="1400" b="1" spc="-5" dirty="0">
                <a:latin typeface="Arial"/>
                <a:cs typeface="Arial"/>
              </a:rPr>
              <a:t>Kingdom of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Judah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b="1" spc="-30" dirty="0">
                <a:latin typeface="Arial"/>
                <a:cs typeface="Arial"/>
              </a:rPr>
              <a:t>Two </a:t>
            </a:r>
            <a:r>
              <a:rPr sz="1200" b="1" spc="-15" dirty="0">
                <a:latin typeface="Arial"/>
                <a:cs typeface="Arial"/>
              </a:rPr>
              <a:t>Tribes </a:t>
            </a:r>
            <a:r>
              <a:rPr sz="1200" b="1" spc="-5" dirty="0">
                <a:latin typeface="Arial"/>
                <a:cs typeface="Arial"/>
              </a:rPr>
              <a:t>(Southern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Kingdom)</a:t>
            </a:r>
            <a:endParaRPr sz="1200">
              <a:latin typeface="Arial"/>
              <a:cs typeface="Arial"/>
            </a:endParaRPr>
          </a:p>
          <a:p>
            <a:pPr marL="536575" marR="467995" algn="ctr">
              <a:lnSpc>
                <a:spcPct val="106100"/>
              </a:lnSpc>
              <a:spcBef>
                <a:spcPts val="70"/>
              </a:spcBef>
            </a:pPr>
            <a:r>
              <a:rPr sz="1100" b="1" dirty="0">
                <a:latin typeface="Arial"/>
                <a:cs typeface="Arial"/>
              </a:rPr>
              <a:t>Jerusalem</a:t>
            </a:r>
            <a:r>
              <a:rPr sz="1100" b="1" spc="-5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–</a:t>
            </a:r>
            <a:r>
              <a:rPr sz="1100" b="1" spc="-5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Capital  </a:t>
            </a:r>
            <a:r>
              <a:rPr sz="1100" b="1" spc="-5" dirty="0">
                <a:latin typeface="Arial"/>
                <a:cs typeface="Arial"/>
              </a:rPr>
              <a:t>19 Kings, </a:t>
            </a:r>
            <a:r>
              <a:rPr sz="1100" b="1" dirty="0">
                <a:latin typeface="Arial"/>
                <a:cs typeface="Arial"/>
              </a:rPr>
              <a:t>1</a:t>
            </a:r>
            <a:r>
              <a:rPr sz="1100" b="1" spc="-5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Queen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75602" y="5270182"/>
            <a:ext cx="2244090" cy="38608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400"/>
              </a:lnSpc>
              <a:spcBef>
                <a:spcPts val="180"/>
              </a:spcBef>
            </a:pPr>
            <a:r>
              <a:rPr sz="1200" b="1" dirty="0">
                <a:latin typeface="Arial"/>
                <a:cs typeface="Arial"/>
              </a:rPr>
              <a:t>God sent prophets to warn  Judah of impending</a:t>
            </a:r>
            <a:r>
              <a:rPr sz="1200" b="1" spc="-114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judgment.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725255" y="6476682"/>
            <a:ext cx="2320290" cy="38608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indent="50165">
              <a:lnSpc>
                <a:spcPts val="1400"/>
              </a:lnSpc>
              <a:spcBef>
                <a:spcPts val="180"/>
              </a:spcBef>
            </a:pPr>
            <a:r>
              <a:rPr sz="1200" b="1" dirty="0">
                <a:latin typeface="Arial"/>
                <a:cs typeface="Arial"/>
              </a:rPr>
              <a:t>Daniel and Ezekiel prophesied  during </a:t>
            </a:r>
            <a:r>
              <a:rPr sz="1200" b="1" spc="-5" dirty="0">
                <a:latin typeface="Arial"/>
                <a:cs typeface="Arial"/>
              </a:rPr>
              <a:t>the </a:t>
            </a:r>
            <a:r>
              <a:rPr sz="1200" b="1" dirty="0">
                <a:latin typeface="Arial"/>
                <a:cs typeface="Arial"/>
              </a:rPr>
              <a:t>Babylonian</a:t>
            </a:r>
            <a:r>
              <a:rPr sz="1200" b="1" spc="-5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Captivity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3993" y="0"/>
                </a:lnTo>
                <a:lnTo>
                  <a:pt x="9143993" y="6857994"/>
                </a:lnTo>
                <a:lnTo>
                  <a:pt x="0" y="685799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31140" y="109220"/>
            <a:ext cx="854964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871085" algn="l"/>
              </a:tabLst>
            </a:pPr>
            <a:r>
              <a:rPr spc="-5" dirty="0"/>
              <a:t>Introduction</a:t>
            </a:r>
            <a:r>
              <a:rPr spc="5" dirty="0"/>
              <a:t> </a:t>
            </a:r>
            <a:r>
              <a:rPr dirty="0"/>
              <a:t>to</a:t>
            </a:r>
            <a:r>
              <a:rPr spc="5" dirty="0"/>
              <a:t> </a:t>
            </a:r>
            <a:r>
              <a:rPr spc="-5" dirty="0"/>
              <a:t>the	Old</a:t>
            </a:r>
            <a:r>
              <a:rPr spc="-55" dirty="0"/>
              <a:t> </a:t>
            </a:r>
            <a:r>
              <a:rPr spc="-40" dirty="0"/>
              <a:t>Testament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209937" y="744220"/>
            <a:ext cx="2729865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b="1" spc="-20" dirty="0">
                <a:latin typeface="Arial"/>
                <a:cs typeface="Arial"/>
              </a:rPr>
              <a:t>Time</a:t>
            </a:r>
            <a:r>
              <a:rPr sz="3400" b="1" spc="-65" dirty="0">
                <a:latin typeface="Arial"/>
                <a:cs typeface="Arial"/>
              </a:rPr>
              <a:t> </a:t>
            </a:r>
            <a:r>
              <a:rPr sz="3400" b="1" spc="-5" dirty="0">
                <a:latin typeface="Arial"/>
                <a:cs typeface="Arial"/>
              </a:rPr>
              <a:t>Periods</a:t>
            </a:r>
            <a:endParaRPr sz="3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94640" y="947420"/>
            <a:ext cx="128206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Arial"/>
                <a:cs typeface="Arial"/>
              </a:rPr>
              <a:t>Innocence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31140" y="3809682"/>
            <a:ext cx="179070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latin typeface="Arial"/>
                <a:cs typeface="Arial"/>
              </a:rPr>
              <a:t>The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Patriarchs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28666" y="947420"/>
            <a:ext cx="14509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latin typeface="Arial"/>
                <a:cs typeface="Arial"/>
              </a:rPr>
              <a:t>Conscience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28814" y="3823970"/>
            <a:ext cx="22129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latin typeface="Arial"/>
                <a:cs typeface="Arial"/>
              </a:rPr>
              <a:t>Law and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Prophets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723366" y="2372359"/>
            <a:ext cx="622935" cy="782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03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Adam</a:t>
            </a:r>
            <a:endParaRPr sz="1800">
              <a:latin typeface="Arial"/>
              <a:cs typeface="Arial"/>
            </a:endParaRPr>
          </a:p>
          <a:p>
            <a:pPr marL="215900" marR="5080" indent="12065">
              <a:lnSpc>
                <a:spcPts val="1900"/>
              </a:lnSpc>
              <a:spcBef>
                <a:spcPts val="150"/>
              </a:spcBef>
            </a:pPr>
            <a:r>
              <a:rPr sz="1800" spc="-5" dirty="0">
                <a:latin typeface="Arial"/>
                <a:cs typeface="Arial"/>
              </a:rPr>
              <a:t>and  </a:t>
            </a:r>
            <a:r>
              <a:rPr sz="1800" dirty="0">
                <a:latin typeface="Arial"/>
                <a:cs typeface="Arial"/>
              </a:rPr>
              <a:t>Eve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164743" y="2600959"/>
            <a:ext cx="953135" cy="1036319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 marR="5080" indent="533400" algn="r">
              <a:lnSpc>
                <a:spcPct val="89500"/>
              </a:lnSpc>
              <a:spcBef>
                <a:spcPts val="325"/>
              </a:spcBef>
            </a:pPr>
            <a:r>
              <a:rPr sz="1800" dirty="0">
                <a:latin typeface="Arial"/>
                <a:cs typeface="Arial"/>
              </a:rPr>
              <a:t>The  Fall</a:t>
            </a:r>
            <a:r>
              <a:rPr sz="1800" spc="-10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of  </a:t>
            </a:r>
            <a:r>
              <a:rPr sz="1800" dirty="0">
                <a:latin typeface="Arial"/>
                <a:cs typeface="Arial"/>
              </a:rPr>
              <a:t>Man</a:t>
            </a:r>
            <a:r>
              <a:rPr sz="1800" spc="-9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to </a:t>
            </a:r>
            <a:r>
              <a:rPr sz="1800" dirty="0">
                <a:latin typeface="Arial"/>
                <a:cs typeface="Arial"/>
              </a:rPr>
              <a:t> Abraham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534774" y="5378450"/>
            <a:ext cx="906780" cy="701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ts val="1810"/>
              </a:lnSpc>
              <a:spcBef>
                <a:spcPts val="100"/>
              </a:spcBef>
            </a:pPr>
            <a:r>
              <a:rPr sz="1600" b="1" spc="-5" dirty="0">
                <a:latin typeface="Arial"/>
                <a:cs typeface="Arial"/>
              </a:rPr>
              <a:t>Abraham</a:t>
            </a:r>
            <a:endParaRPr sz="1600">
              <a:latin typeface="Arial"/>
              <a:cs typeface="Arial"/>
            </a:endParaRPr>
          </a:p>
          <a:p>
            <a:pPr marL="260985" marR="5080" indent="440055" algn="r">
              <a:lnSpc>
                <a:spcPts val="1700"/>
              </a:lnSpc>
              <a:spcBef>
                <a:spcPts val="130"/>
              </a:spcBef>
            </a:pPr>
            <a:r>
              <a:rPr sz="1600" b="1" dirty="0">
                <a:latin typeface="Arial"/>
                <a:cs typeface="Arial"/>
              </a:rPr>
              <a:t>to  M</a:t>
            </a:r>
            <a:r>
              <a:rPr sz="1600" b="1" spc="-5" dirty="0">
                <a:latin typeface="Arial"/>
                <a:cs typeface="Arial"/>
              </a:rPr>
              <a:t>o</a:t>
            </a:r>
            <a:r>
              <a:rPr sz="1600" b="1" dirty="0">
                <a:latin typeface="Arial"/>
                <a:cs typeface="Arial"/>
              </a:rPr>
              <a:t>ses</a:t>
            </a:r>
            <a:endParaRPr sz="16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431319" y="5278437"/>
            <a:ext cx="657860" cy="701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ts val="1810"/>
              </a:lnSpc>
              <a:spcBef>
                <a:spcPts val="100"/>
              </a:spcBef>
            </a:pPr>
            <a:r>
              <a:rPr sz="1600" b="1" dirty="0">
                <a:latin typeface="Arial"/>
                <a:cs typeface="Arial"/>
              </a:rPr>
              <a:t>M</a:t>
            </a:r>
            <a:r>
              <a:rPr sz="1600" b="1" spc="-5" dirty="0">
                <a:latin typeface="Arial"/>
                <a:cs typeface="Arial"/>
              </a:rPr>
              <a:t>o</a:t>
            </a:r>
            <a:r>
              <a:rPr sz="1600" b="1" dirty="0">
                <a:latin typeface="Arial"/>
                <a:cs typeface="Arial"/>
              </a:rPr>
              <a:t>ses</a:t>
            </a:r>
            <a:endParaRPr sz="1600">
              <a:latin typeface="Arial"/>
              <a:cs typeface="Arial"/>
            </a:endParaRPr>
          </a:p>
          <a:p>
            <a:pPr marL="57785" marR="5080" indent="394970" algn="r">
              <a:lnSpc>
                <a:spcPts val="1700"/>
              </a:lnSpc>
              <a:spcBef>
                <a:spcPts val="130"/>
              </a:spcBef>
            </a:pPr>
            <a:r>
              <a:rPr sz="1600" b="1" dirty="0">
                <a:latin typeface="Arial"/>
                <a:cs typeface="Arial"/>
              </a:rPr>
              <a:t>to  C</a:t>
            </a:r>
            <a:r>
              <a:rPr sz="1600" b="1" spc="-5" dirty="0">
                <a:latin typeface="Arial"/>
                <a:cs typeface="Arial"/>
              </a:rPr>
              <a:t>h</a:t>
            </a:r>
            <a:r>
              <a:rPr sz="1600" b="1" dirty="0">
                <a:latin typeface="Arial"/>
                <a:cs typeface="Arial"/>
              </a:rPr>
              <a:t>r</a:t>
            </a:r>
            <a:r>
              <a:rPr sz="1600" b="1" spc="-5" dirty="0">
                <a:latin typeface="Arial"/>
                <a:cs typeface="Arial"/>
              </a:rPr>
              <a:t>i</a:t>
            </a:r>
            <a:r>
              <a:rPr sz="1600" b="1" dirty="0">
                <a:latin typeface="Arial"/>
                <a:cs typeface="Arial"/>
              </a:rPr>
              <a:t>st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3993" y="0"/>
                </a:lnTo>
                <a:lnTo>
                  <a:pt x="9143993" y="6857994"/>
                </a:lnTo>
                <a:lnTo>
                  <a:pt x="0" y="685799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34755" y="147320"/>
            <a:ext cx="627951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08710" algn="l"/>
              </a:tabLst>
            </a:pPr>
            <a:r>
              <a:rPr spc="-5" dirty="0"/>
              <a:t>The	Return </a:t>
            </a:r>
            <a:r>
              <a:rPr dirty="0"/>
              <a:t>to</a:t>
            </a:r>
            <a:r>
              <a:rPr spc="-45" dirty="0"/>
              <a:t> </a:t>
            </a:r>
            <a:r>
              <a:rPr spc="-5" dirty="0"/>
              <a:t>Jerusalem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517954" y="2256043"/>
            <a:ext cx="464184" cy="221869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z="1800" b="1" spc="-5" dirty="0">
                <a:latin typeface="Arial"/>
                <a:cs typeface="Arial"/>
              </a:rPr>
              <a:t>Old </a:t>
            </a:r>
            <a:r>
              <a:rPr sz="1800" b="1" spc="-20" dirty="0">
                <a:latin typeface="Arial"/>
                <a:cs typeface="Arial"/>
              </a:rPr>
              <a:t>Testament</a:t>
            </a:r>
            <a:r>
              <a:rPr sz="1800" b="1" spc="-4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Ends</a:t>
            </a:r>
            <a:endParaRPr sz="1800">
              <a:latin typeface="Arial"/>
              <a:cs typeface="Arial"/>
            </a:endParaRPr>
          </a:p>
          <a:p>
            <a:pPr marL="71120">
              <a:lnSpc>
                <a:spcPct val="100000"/>
              </a:lnSpc>
              <a:spcBef>
                <a:spcPts val="10"/>
              </a:spcBef>
            </a:pPr>
            <a:r>
              <a:rPr sz="1200" dirty="0">
                <a:latin typeface="Arial"/>
                <a:cs typeface="Arial"/>
              </a:rPr>
              <a:t>Four Hundred </a:t>
            </a:r>
            <a:r>
              <a:rPr sz="1200" spc="-25" dirty="0">
                <a:latin typeface="Arial"/>
                <a:cs typeface="Arial"/>
              </a:rPr>
              <a:t>Years </a:t>
            </a:r>
            <a:r>
              <a:rPr sz="1200" dirty="0">
                <a:latin typeface="Arial"/>
                <a:cs typeface="Arial"/>
              </a:rPr>
              <a:t>of</a:t>
            </a:r>
            <a:r>
              <a:rPr sz="1200" spc="-8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Silence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71052" y="3220720"/>
            <a:ext cx="2211070" cy="56388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400"/>
              </a:lnSpc>
              <a:spcBef>
                <a:spcPts val="180"/>
              </a:spcBef>
            </a:pPr>
            <a:r>
              <a:rPr sz="1200" b="1" dirty="0">
                <a:latin typeface="Arial"/>
                <a:cs typeface="Arial"/>
              </a:rPr>
              <a:t>Prophets – Haggai,</a:t>
            </a:r>
            <a:r>
              <a:rPr sz="1200" b="1" spc="-10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Zechariah,  &amp; Malachi encouraged and  chastened </a:t>
            </a:r>
            <a:r>
              <a:rPr sz="1200" b="1" spc="-5" dirty="0">
                <a:latin typeface="Arial"/>
                <a:cs typeface="Arial"/>
              </a:rPr>
              <a:t>the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people.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09114" y="2882900"/>
            <a:ext cx="33121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Zerubbabel </a:t>
            </a:r>
            <a:r>
              <a:rPr sz="1200" b="1" spc="-5" dirty="0">
                <a:latin typeface="Arial"/>
                <a:cs typeface="Arial"/>
              </a:rPr>
              <a:t>Rebuilds </a:t>
            </a:r>
            <a:r>
              <a:rPr sz="1200" b="1" spc="-20" dirty="0">
                <a:latin typeface="Arial"/>
                <a:cs typeface="Arial"/>
              </a:rPr>
              <a:t>Temple </a:t>
            </a:r>
            <a:r>
              <a:rPr sz="1000" dirty="0">
                <a:latin typeface="Arial"/>
                <a:cs typeface="Arial"/>
              </a:rPr>
              <a:t>(beginning 536</a:t>
            </a:r>
            <a:r>
              <a:rPr sz="1000" spc="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B.C.)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284012" y="4146550"/>
            <a:ext cx="1874520" cy="40259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sz="1200" b="1" spc="-5" dirty="0">
                <a:latin typeface="Arial"/>
                <a:cs typeface="Arial"/>
              </a:rPr>
              <a:t>Nehemiah Rebuilds</a:t>
            </a:r>
            <a:r>
              <a:rPr sz="1200" b="1" spc="-65" dirty="0">
                <a:latin typeface="Arial"/>
                <a:cs typeface="Arial"/>
              </a:rPr>
              <a:t> </a:t>
            </a:r>
            <a:r>
              <a:rPr sz="1200" b="1" spc="-15" dirty="0">
                <a:latin typeface="Arial"/>
                <a:cs typeface="Arial"/>
              </a:rPr>
              <a:t>Walls</a:t>
            </a:r>
            <a:endParaRPr sz="1200">
              <a:latin typeface="Arial"/>
              <a:cs typeface="Arial"/>
            </a:endParaRPr>
          </a:p>
          <a:p>
            <a:pPr marL="1103630">
              <a:lnSpc>
                <a:spcPct val="100000"/>
              </a:lnSpc>
              <a:spcBef>
                <a:spcPts val="150"/>
              </a:spcBef>
            </a:pPr>
            <a:r>
              <a:rPr sz="1000" dirty="0">
                <a:latin typeface="Arial"/>
                <a:cs typeface="Arial"/>
              </a:rPr>
              <a:t>(444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B.C.)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6051" y="3688079"/>
            <a:ext cx="716915" cy="93980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065" marR="5080" indent="-635" algn="ctr">
              <a:lnSpc>
                <a:spcPct val="109800"/>
              </a:lnSpc>
              <a:spcBef>
                <a:spcPts val="50"/>
              </a:spcBef>
            </a:pPr>
            <a:r>
              <a:rPr sz="1100" b="1" spc="-5" dirty="0">
                <a:latin typeface="Arial"/>
                <a:cs typeface="Arial"/>
              </a:rPr>
              <a:t>Return  </a:t>
            </a:r>
            <a:r>
              <a:rPr sz="1100" b="1" dirty="0">
                <a:latin typeface="Arial"/>
                <a:cs typeface="Arial"/>
              </a:rPr>
              <a:t>from  </a:t>
            </a:r>
            <a:r>
              <a:rPr sz="1100" b="1" spc="-5" dirty="0">
                <a:latin typeface="Arial"/>
                <a:cs typeface="Arial"/>
              </a:rPr>
              <a:t>Babylon  </a:t>
            </a:r>
            <a:r>
              <a:rPr sz="1100" b="1" dirty="0">
                <a:latin typeface="Arial"/>
                <a:cs typeface="Arial"/>
              </a:rPr>
              <a:t>to     Jerusalem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58804" y="3880167"/>
            <a:ext cx="778510" cy="57150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065" marR="5080" algn="ctr">
              <a:lnSpc>
                <a:spcPct val="109800"/>
              </a:lnSpc>
              <a:spcBef>
                <a:spcPts val="50"/>
              </a:spcBef>
            </a:pPr>
            <a:r>
              <a:rPr sz="1100" b="1" dirty="0">
                <a:latin typeface="Arial"/>
                <a:cs typeface="Arial"/>
              </a:rPr>
              <a:t>Zerubbabel  Ezra  Nehemiah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927100" y="4148137"/>
            <a:ext cx="158750" cy="76200"/>
            <a:chOff x="927100" y="4148137"/>
            <a:chExt cx="158750" cy="76200"/>
          </a:xfrm>
        </p:grpSpPr>
        <p:sp>
          <p:nvSpPr>
            <p:cNvPr id="12" name="object 12"/>
            <p:cNvSpPr/>
            <p:nvPr/>
          </p:nvSpPr>
          <p:spPr>
            <a:xfrm>
              <a:off x="927100" y="4186237"/>
              <a:ext cx="133350" cy="0"/>
            </a:xfrm>
            <a:custGeom>
              <a:avLst/>
              <a:gdLst/>
              <a:ahLst/>
              <a:cxnLst/>
              <a:rect l="l" t="t" r="r" b="b"/>
              <a:pathLst>
                <a:path w="133350">
                  <a:moveTo>
                    <a:pt x="0" y="0"/>
                  </a:moveTo>
                  <a:lnTo>
                    <a:pt x="133349" y="0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009650" y="414813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0"/>
                  </a:moveTo>
                  <a:lnTo>
                    <a:pt x="0" y="76200"/>
                  </a:lnTo>
                  <a:lnTo>
                    <a:pt x="76200" y="38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5530215" y="1647188"/>
            <a:ext cx="2256790" cy="1414145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 indent="228600">
              <a:lnSpc>
                <a:spcPct val="114300"/>
              </a:lnSpc>
              <a:spcBef>
                <a:spcPts val="55"/>
              </a:spcBef>
              <a:tabLst>
                <a:tab pos="1558925" algn="l"/>
              </a:tabLst>
            </a:pPr>
            <a:r>
              <a:rPr sz="1000" b="1" i="1" spc="-5" dirty="0">
                <a:latin typeface="Arial"/>
                <a:cs typeface="Arial"/>
              </a:rPr>
              <a:t>“Behold, </a:t>
            </a:r>
            <a:r>
              <a:rPr sz="1000" b="1" i="1" dirty="0">
                <a:latin typeface="Arial"/>
                <a:cs typeface="Arial"/>
              </a:rPr>
              <a:t>I will </a:t>
            </a:r>
            <a:r>
              <a:rPr sz="1000" b="1" i="1" spc="-5" dirty="0">
                <a:latin typeface="Arial"/>
                <a:cs typeface="Arial"/>
              </a:rPr>
              <a:t>send my  </a:t>
            </a:r>
            <a:r>
              <a:rPr sz="1000" b="1" i="1" spc="-10" dirty="0">
                <a:latin typeface="Arial"/>
                <a:cs typeface="Arial"/>
              </a:rPr>
              <a:t>messenger, </a:t>
            </a:r>
            <a:r>
              <a:rPr sz="1000" b="1" i="1" dirty="0">
                <a:latin typeface="Arial"/>
                <a:cs typeface="Arial"/>
              </a:rPr>
              <a:t>and he shall prepare </a:t>
            </a:r>
            <a:r>
              <a:rPr sz="1000" b="1" i="1" spc="-5" dirty="0">
                <a:latin typeface="Arial"/>
                <a:cs typeface="Arial"/>
              </a:rPr>
              <a:t>the  </a:t>
            </a:r>
            <a:r>
              <a:rPr sz="1000" b="1" i="1" dirty="0">
                <a:latin typeface="Arial"/>
                <a:cs typeface="Arial"/>
              </a:rPr>
              <a:t>way </a:t>
            </a:r>
            <a:r>
              <a:rPr sz="1000" b="1" i="1" spc="-5" dirty="0">
                <a:latin typeface="Arial"/>
                <a:cs typeface="Arial"/>
              </a:rPr>
              <a:t>before </a:t>
            </a:r>
            <a:r>
              <a:rPr sz="1000" b="1" i="1" dirty="0">
                <a:latin typeface="Arial"/>
                <a:cs typeface="Arial"/>
              </a:rPr>
              <a:t>me: and </a:t>
            </a:r>
            <a:r>
              <a:rPr sz="1000" b="1" i="1" spc="-5" dirty="0">
                <a:latin typeface="Arial"/>
                <a:cs typeface="Arial"/>
              </a:rPr>
              <a:t>the </a:t>
            </a:r>
            <a:r>
              <a:rPr sz="1000" b="1" i="1" dirty="0">
                <a:latin typeface="Arial"/>
                <a:cs typeface="Arial"/>
              </a:rPr>
              <a:t>Lord, whom  ye seek, shall suddenly come to his  temple, even </a:t>
            </a:r>
            <a:r>
              <a:rPr sz="1000" b="1" i="1" spc="-5" dirty="0">
                <a:latin typeface="Arial"/>
                <a:cs typeface="Arial"/>
              </a:rPr>
              <a:t>the </a:t>
            </a:r>
            <a:r>
              <a:rPr sz="1000" b="1" i="1" dirty="0">
                <a:latin typeface="Arial"/>
                <a:cs typeface="Arial"/>
              </a:rPr>
              <a:t>messenger of </a:t>
            </a:r>
            <a:r>
              <a:rPr sz="1000" b="1" i="1" spc="-5" dirty="0">
                <a:latin typeface="Arial"/>
                <a:cs typeface="Arial"/>
              </a:rPr>
              <a:t>the  </a:t>
            </a:r>
            <a:r>
              <a:rPr sz="1000" b="1" i="1" dirty="0">
                <a:latin typeface="Arial"/>
                <a:cs typeface="Arial"/>
              </a:rPr>
              <a:t>covenant, whom ye delight in:  behold, he </a:t>
            </a:r>
            <a:r>
              <a:rPr sz="1000" b="1" i="1" spc="-5" dirty="0">
                <a:latin typeface="Arial"/>
                <a:cs typeface="Arial"/>
              </a:rPr>
              <a:t>shall come, </a:t>
            </a:r>
            <a:r>
              <a:rPr sz="1000" b="1" i="1" dirty="0">
                <a:latin typeface="Arial"/>
                <a:cs typeface="Arial"/>
              </a:rPr>
              <a:t>saith </a:t>
            </a:r>
            <a:r>
              <a:rPr sz="1000" b="1" i="1" spc="-5" dirty="0">
                <a:latin typeface="Arial"/>
                <a:cs typeface="Arial"/>
              </a:rPr>
              <a:t>the  </a:t>
            </a:r>
            <a:r>
              <a:rPr sz="1000" b="1" i="1" dirty="0">
                <a:latin typeface="Arial"/>
                <a:cs typeface="Arial"/>
              </a:rPr>
              <a:t>LORD of hosts.”	</a:t>
            </a:r>
            <a:r>
              <a:rPr sz="1000" b="1" dirty="0">
                <a:latin typeface="Arial"/>
                <a:cs typeface="Arial"/>
              </a:rPr>
              <a:t>Malachi</a:t>
            </a:r>
            <a:r>
              <a:rPr sz="1000" b="1" spc="-10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3:1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3993" y="0"/>
                </a:lnTo>
                <a:lnTo>
                  <a:pt x="9143993" y="6857994"/>
                </a:lnTo>
                <a:lnTo>
                  <a:pt x="0" y="685799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47983" y="947420"/>
            <a:ext cx="549275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5" dirty="0"/>
              <a:t>Exploring </a:t>
            </a:r>
            <a:r>
              <a:rPr sz="4000" spc="175" dirty="0"/>
              <a:t>God’s</a:t>
            </a:r>
            <a:r>
              <a:rPr sz="4000" spc="-70" dirty="0"/>
              <a:t> </a:t>
            </a:r>
            <a:r>
              <a:rPr sz="4000" spc="-20" dirty="0"/>
              <a:t>Word</a:t>
            </a:r>
            <a:endParaRPr sz="4000"/>
          </a:p>
        </p:txBody>
      </p:sp>
      <p:sp>
        <p:nvSpPr>
          <p:cNvPr id="5" name="object 5"/>
          <p:cNvSpPr txBox="1"/>
          <p:nvPr/>
        </p:nvSpPr>
        <p:spPr>
          <a:xfrm>
            <a:off x="6022340" y="1785620"/>
            <a:ext cx="95758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3670" marR="5080" indent="-141605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Arial"/>
                <a:cs typeface="Arial"/>
              </a:rPr>
              <a:t>Home  Bible  </a:t>
            </a:r>
            <a:r>
              <a:rPr sz="2000" spc="-5" dirty="0">
                <a:latin typeface="Arial"/>
                <a:cs typeface="Arial"/>
              </a:rPr>
              <a:t>Study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81990" y="5771832"/>
            <a:ext cx="199136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latin typeface="Arial"/>
                <a:cs typeface="Arial"/>
              </a:rPr>
              <a:t>Lesson</a:t>
            </a:r>
            <a:endParaRPr sz="4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607554" y="5771832"/>
            <a:ext cx="87249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latin typeface="Arial"/>
                <a:cs typeface="Arial"/>
              </a:rPr>
              <a:t>Six</a:t>
            </a:r>
            <a:endParaRPr sz="4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3993" y="0"/>
                </a:moveTo>
                <a:lnTo>
                  <a:pt x="9143993" y="6857990"/>
                </a:lnTo>
                <a:lnTo>
                  <a:pt x="0" y="6857990"/>
                </a:ln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368348" y="5567045"/>
            <a:ext cx="748665" cy="56451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3970">
              <a:lnSpc>
                <a:spcPts val="1315"/>
              </a:lnSpc>
            </a:pPr>
            <a:r>
              <a:rPr sz="1100" dirty="0">
                <a:latin typeface="Arial"/>
                <a:cs typeface="Arial"/>
              </a:rPr>
              <a:t>John</a:t>
            </a:r>
            <a:endParaRPr sz="1100">
              <a:latin typeface="Arial"/>
              <a:cs typeface="Arial"/>
            </a:endParaRPr>
          </a:p>
          <a:p>
            <a:pPr marL="12700" marR="229870" indent="10795">
              <a:lnSpc>
                <a:spcPts val="1490"/>
              </a:lnSpc>
              <a:spcBef>
                <a:spcPts val="50"/>
              </a:spcBef>
            </a:pPr>
            <a:r>
              <a:rPr sz="1100" dirty="0">
                <a:latin typeface="Arial"/>
                <a:cs typeface="Arial"/>
              </a:rPr>
              <a:t>Luke  Mark</a:t>
            </a:r>
            <a:endParaRPr sz="1100">
              <a:latin typeface="Arial"/>
              <a:cs typeface="Arial"/>
            </a:endParaRPr>
          </a:p>
          <a:p>
            <a:pPr marL="23495">
              <a:lnSpc>
                <a:spcPct val="100000"/>
              </a:lnSpc>
              <a:spcBef>
                <a:spcPts val="110"/>
              </a:spcBef>
            </a:pPr>
            <a:r>
              <a:rPr sz="1100" dirty="0">
                <a:latin typeface="Arial"/>
                <a:cs typeface="Arial"/>
              </a:rPr>
              <a:t>Matthew</a:t>
            </a:r>
            <a:endParaRPr sz="11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279103" y="5735067"/>
            <a:ext cx="194604" cy="2382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125372" y="5742274"/>
            <a:ext cx="395605" cy="594995"/>
          </a:xfrm>
          <a:custGeom>
            <a:avLst/>
            <a:gdLst/>
            <a:ahLst/>
            <a:cxnLst/>
            <a:rect l="l" t="t" r="r" b="b"/>
            <a:pathLst>
              <a:path w="395604" h="594995">
                <a:moveTo>
                  <a:pt x="151523" y="157863"/>
                </a:moveTo>
                <a:lnTo>
                  <a:pt x="104749" y="219657"/>
                </a:lnTo>
                <a:lnTo>
                  <a:pt x="111048" y="229649"/>
                </a:lnTo>
                <a:lnTo>
                  <a:pt x="173581" y="216979"/>
                </a:lnTo>
                <a:lnTo>
                  <a:pt x="120167" y="216979"/>
                </a:lnTo>
                <a:lnTo>
                  <a:pt x="123685" y="213089"/>
                </a:lnTo>
                <a:lnTo>
                  <a:pt x="126987" y="209179"/>
                </a:lnTo>
                <a:lnTo>
                  <a:pt x="130048" y="205251"/>
                </a:lnTo>
                <a:lnTo>
                  <a:pt x="158534" y="168988"/>
                </a:lnTo>
                <a:lnTo>
                  <a:pt x="151523" y="157863"/>
                </a:lnTo>
                <a:close/>
              </a:path>
              <a:path w="395604" h="594995">
                <a:moveTo>
                  <a:pt x="180301" y="203575"/>
                </a:moveTo>
                <a:lnTo>
                  <a:pt x="128689" y="214706"/>
                </a:lnTo>
                <a:lnTo>
                  <a:pt x="123990" y="215865"/>
                </a:lnTo>
                <a:lnTo>
                  <a:pt x="120167" y="216979"/>
                </a:lnTo>
                <a:lnTo>
                  <a:pt x="173581" y="216979"/>
                </a:lnTo>
                <a:lnTo>
                  <a:pt x="187032" y="214254"/>
                </a:lnTo>
                <a:lnTo>
                  <a:pt x="180301" y="203575"/>
                </a:lnTo>
                <a:close/>
              </a:path>
              <a:path w="395604" h="594995">
                <a:moveTo>
                  <a:pt x="102882" y="107049"/>
                </a:moveTo>
                <a:lnTo>
                  <a:pt x="68767" y="125027"/>
                </a:lnTo>
                <a:lnTo>
                  <a:pt x="61625" y="143734"/>
                </a:lnTo>
                <a:lnTo>
                  <a:pt x="62174" y="150334"/>
                </a:lnTo>
                <a:lnTo>
                  <a:pt x="90220" y="180309"/>
                </a:lnTo>
                <a:lnTo>
                  <a:pt x="97040" y="180381"/>
                </a:lnTo>
                <a:lnTo>
                  <a:pt x="104355" y="178134"/>
                </a:lnTo>
                <a:lnTo>
                  <a:pt x="99560" y="167680"/>
                </a:lnTo>
                <a:lnTo>
                  <a:pt x="93599" y="167680"/>
                </a:lnTo>
                <a:lnTo>
                  <a:pt x="89052" y="167570"/>
                </a:lnTo>
                <a:lnTo>
                  <a:pt x="81635" y="164722"/>
                </a:lnTo>
                <a:lnTo>
                  <a:pt x="78587" y="162109"/>
                </a:lnTo>
                <a:lnTo>
                  <a:pt x="72974" y="153193"/>
                </a:lnTo>
                <a:lnTo>
                  <a:pt x="72072" y="147802"/>
                </a:lnTo>
                <a:lnTo>
                  <a:pt x="74917" y="136462"/>
                </a:lnTo>
                <a:lnTo>
                  <a:pt x="78867" y="131319"/>
                </a:lnTo>
                <a:lnTo>
                  <a:pt x="85356" y="126701"/>
                </a:lnTo>
                <a:lnTo>
                  <a:pt x="97236" y="126701"/>
                </a:lnTo>
                <a:lnTo>
                  <a:pt x="94233" y="121932"/>
                </a:lnTo>
                <a:lnTo>
                  <a:pt x="99809" y="118910"/>
                </a:lnTo>
                <a:lnTo>
                  <a:pt x="105206" y="118014"/>
                </a:lnTo>
                <a:lnTo>
                  <a:pt x="127624" y="118014"/>
                </a:lnTo>
                <a:lnTo>
                  <a:pt x="126941" y="117116"/>
                </a:lnTo>
                <a:lnTo>
                  <a:pt x="121908" y="112672"/>
                </a:lnTo>
                <a:lnTo>
                  <a:pt x="116183" y="109490"/>
                </a:lnTo>
                <a:lnTo>
                  <a:pt x="109766" y="107570"/>
                </a:lnTo>
                <a:lnTo>
                  <a:pt x="102882" y="107049"/>
                </a:lnTo>
                <a:close/>
              </a:path>
              <a:path w="395604" h="594995">
                <a:moveTo>
                  <a:pt x="97236" y="126701"/>
                </a:moveTo>
                <a:lnTo>
                  <a:pt x="85356" y="126701"/>
                </a:lnTo>
                <a:lnTo>
                  <a:pt x="114122" y="172393"/>
                </a:lnTo>
                <a:lnTo>
                  <a:pt x="116928" y="170709"/>
                </a:lnTo>
                <a:lnTo>
                  <a:pt x="123772" y="165719"/>
                </a:lnTo>
                <a:lnTo>
                  <a:pt x="129157" y="160292"/>
                </a:lnTo>
                <a:lnTo>
                  <a:pt x="131965" y="156098"/>
                </a:lnTo>
                <a:lnTo>
                  <a:pt x="115747" y="156098"/>
                </a:lnTo>
                <a:lnTo>
                  <a:pt x="97236" y="126701"/>
                </a:lnTo>
                <a:close/>
              </a:path>
              <a:path w="395604" h="594995">
                <a:moveTo>
                  <a:pt x="99009" y="166479"/>
                </a:moveTo>
                <a:lnTo>
                  <a:pt x="93599" y="167680"/>
                </a:lnTo>
                <a:lnTo>
                  <a:pt x="99560" y="167680"/>
                </a:lnTo>
                <a:lnTo>
                  <a:pt x="99009" y="166479"/>
                </a:lnTo>
                <a:close/>
              </a:path>
              <a:path w="395604" h="594995">
                <a:moveTo>
                  <a:pt x="127624" y="118014"/>
                </a:moveTo>
                <a:lnTo>
                  <a:pt x="105206" y="118014"/>
                </a:lnTo>
                <a:lnTo>
                  <a:pt x="115684" y="120481"/>
                </a:lnTo>
                <a:lnTo>
                  <a:pt x="119799" y="123479"/>
                </a:lnTo>
                <a:lnTo>
                  <a:pt x="126123" y="133504"/>
                </a:lnTo>
                <a:lnTo>
                  <a:pt x="126809" y="139048"/>
                </a:lnTo>
                <a:lnTo>
                  <a:pt x="123659" y="148647"/>
                </a:lnTo>
                <a:lnTo>
                  <a:pt x="120611" y="152389"/>
                </a:lnTo>
                <a:lnTo>
                  <a:pt x="115747" y="156098"/>
                </a:lnTo>
                <a:lnTo>
                  <a:pt x="131965" y="156098"/>
                </a:lnTo>
                <a:lnTo>
                  <a:pt x="133082" y="154429"/>
                </a:lnTo>
                <a:lnTo>
                  <a:pt x="135547" y="148128"/>
                </a:lnTo>
                <a:lnTo>
                  <a:pt x="136573" y="141658"/>
                </a:lnTo>
                <a:lnTo>
                  <a:pt x="136204" y="135283"/>
                </a:lnTo>
                <a:lnTo>
                  <a:pt x="134439" y="129005"/>
                </a:lnTo>
                <a:lnTo>
                  <a:pt x="131279" y="122822"/>
                </a:lnTo>
                <a:lnTo>
                  <a:pt x="127624" y="118014"/>
                </a:lnTo>
                <a:close/>
              </a:path>
              <a:path w="395604" h="594995">
                <a:moveTo>
                  <a:pt x="58210" y="40854"/>
                </a:moveTo>
                <a:lnTo>
                  <a:pt x="44665" y="40854"/>
                </a:lnTo>
                <a:lnTo>
                  <a:pt x="54648" y="56711"/>
                </a:lnTo>
                <a:lnTo>
                  <a:pt x="55829" y="58872"/>
                </a:lnTo>
                <a:lnTo>
                  <a:pt x="56362" y="60309"/>
                </a:lnTo>
                <a:lnTo>
                  <a:pt x="57023" y="62304"/>
                </a:lnTo>
                <a:lnTo>
                  <a:pt x="57266" y="63908"/>
                </a:lnTo>
                <a:lnTo>
                  <a:pt x="57302" y="69171"/>
                </a:lnTo>
                <a:lnTo>
                  <a:pt x="56601" y="72293"/>
                </a:lnTo>
                <a:lnTo>
                  <a:pt x="53886" y="79875"/>
                </a:lnTo>
                <a:lnTo>
                  <a:pt x="51689" y="85015"/>
                </a:lnTo>
                <a:lnTo>
                  <a:pt x="48666" y="91483"/>
                </a:lnTo>
                <a:lnTo>
                  <a:pt x="38074" y="113766"/>
                </a:lnTo>
                <a:lnTo>
                  <a:pt x="46888" y="127753"/>
                </a:lnTo>
                <a:lnTo>
                  <a:pt x="63411" y="92854"/>
                </a:lnTo>
                <a:lnTo>
                  <a:pt x="66573" y="76696"/>
                </a:lnTo>
                <a:lnTo>
                  <a:pt x="66128" y="72838"/>
                </a:lnTo>
                <a:lnTo>
                  <a:pt x="83872" y="72838"/>
                </a:lnTo>
                <a:lnTo>
                  <a:pt x="81495" y="71975"/>
                </a:lnTo>
                <a:lnTo>
                  <a:pt x="75768" y="67567"/>
                </a:lnTo>
                <a:lnTo>
                  <a:pt x="72720" y="63908"/>
                </a:lnTo>
                <a:lnTo>
                  <a:pt x="58210" y="40854"/>
                </a:lnTo>
                <a:close/>
              </a:path>
              <a:path w="395604" h="594995">
                <a:moveTo>
                  <a:pt x="83872" y="72838"/>
                </a:moveTo>
                <a:lnTo>
                  <a:pt x="66128" y="72838"/>
                </a:lnTo>
                <a:lnTo>
                  <a:pt x="72351" y="80246"/>
                </a:lnTo>
                <a:lnTo>
                  <a:pt x="78740" y="84594"/>
                </a:lnTo>
                <a:lnTo>
                  <a:pt x="91859" y="87176"/>
                </a:lnTo>
                <a:lnTo>
                  <a:pt x="98145" y="85932"/>
                </a:lnTo>
                <a:lnTo>
                  <a:pt x="108800" y="79222"/>
                </a:lnTo>
                <a:lnTo>
                  <a:pt x="112306" y="75374"/>
                </a:lnTo>
                <a:lnTo>
                  <a:pt x="113418" y="73141"/>
                </a:lnTo>
                <a:lnTo>
                  <a:pt x="91109" y="73141"/>
                </a:lnTo>
                <a:lnTo>
                  <a:pt x="84569" y="73091"/>
                </a:lnTo>
                <a:lnTo>
                  <a:pt x="83872" y="72838"/>
                </a:lnTo>
                <a:close/>
              </a:path>
              <a:path w="395604" h="594995">
                <a:moveTo>
                  <a:pt x="95419" y="17110"/>
                </a:moveTo>
                <a:lnTo>
                  <a:pt x="82384" y="17110"/>
                </a:lnTo>
                <a:lnTo>
                  <a:pt x="103162" y="50111"/>
                </a:lnTo>
                <a:lnTo>
                  <a:pt x="104749" y="55495"/>
                </a:lnTo>
                <a:lnTo>
                  <a:pt x="103225" y="64529"/>
                </a:lnTo>
                <a:lnTo>
                  <a:pt x="100850" y="68050"/>
                </a:lnTo>
                <a:lnTo>
                  <a:pt x="94106" y="72293"/>
                </a:lnTo>
                <a:lnTo>
                  <a:pt x="91109" y="73141"/>
                </a:lnTo>
                <a:lnTo>
                  <a:pt x="113418" y="73141"/>
                </a:lnTo>
                <a:lnTo>
                  <a:pt x="117055" y="65840"/>
                </a:lnTo>
                <a:lnTo>
                  <a:pt x="117767" y="61018"/>
                </a:lnTo>
                <a:lnTo>
                  <a:pt x="115862" y="51262"/>
                </a:lnTo>
                <a:lnTo>
                  <a:pt x="113017" y="45057"/>
                </a:lnTo>
                <a:lnTo>
                  <a:pt x="95419" y="17110"/>
                </a:lnTo>
                <a:close/>
              </a:path>
              <a:path w="395604" h="594995">
                <a:moveTo>
                  <a:pt x="84645" y="0"/>
                </a:moveTo>
                <a:lnTo>
                  <a:pt x="0" y="53294"/>
                </a:lnTo>
                <a:lnTo>
                  <a:pt x="7073" y="64524"/>
                </a:lnTo>
                <a:lnTo>
                  <a:pt x="44665" y="40854"/>
                </a:lnTo>
                <a:lnTo>
                  <a:pt x="58210" y="40854"/>
                </a:lnTo>
                <a:lnTo>
                  <a:pt x="54368" y="34751"/>
                </a:lnTo>
                <a:lnTo>
                  <a:pt x="82384" y="17110"/>
                </a:lnTo>
                <a:lnTo>
                  <a:pt x="95419" y="17110"/>
                </a:lnTo>
                <a:lnTo>
                  <a:pt x="84645" y="0"/>
                </a:lnTo>
                <a:close/>
              </a:path>
              <a:path w="395604" h="594995">
                <a:moveTo>
                  <a:pt x="384460" y="528335"/>
                </a:moveTo>
                <a:lnTo>
                  <a:pt x="363562" y="528335"/>
                </a:lnTo>
                <a:lnTo>
                  <a:pt x="373214" y="530875"/>
                </a:lnTo>
                <a:lnTo>
                  <a:pt x="377012" y="533415"/>
                </a:lnTo>
                <a:lnTo>
                  <a:pt x="381533" y="541035"/>
                </a:lnTo>
                <a:lnTo>
                  <a:pt x="382422" y="543575"/>
                </a:lnTo>
                <a:lnTo>
                  <a:pt x="382511" y="549925"/>
                </a:lnTo>
                <a:lnTo>
                  <a:pt x="381736" y="551195"/>
                </a:lnTo>
                <a:lnTo>
                  <a:pt x="378561" y="556275"/>
                </a:lnTo>
                <a:lnTo>
                  <a:pt x="375653" y="558815"/>
                </a:lnTo>
                <a:lnTo>
                  <a:pt x="334137" y="584215"/>
                </a:lnTo>
                <a:lnTo>
                  <a:pt x="340690" y="594375"/>
                </a:lnTo>
                <a:lnTo>
                  <a:pt x="383171" y="567705"/>
                </a:lnTo>
                <a:lnTo>
                  <a:pt x="386410" y="566435"/>
                </a:lnTo>
                <a:lnTo>
                  <a:pt x="388099" y="563895"/>
                </a:lnTo>
                <a:lnTo>
                  <a:pt x="390664" y="561355"/>
                </a:lnTo>
                <a:lnTo>
                  <a:pt x="392544" y="558815"/>
                </a:lnTo>
                <a:lnTo>
                  <a:pt x="394919" y="553735"/>
                </a:lnTo>
                <a:lnTo>
                  <a:pt x="395198" y="549925"/>
                </a:lnTo>
                <a:lnTo>
                  <a:pt x="393953" y="542305"/>
                </a:lnTo>
                <a:lnTo>
                  <a:pt x="392480" y="538495"/>
                </a:lnTo>
                <a:lnTo>
                  <a:pt x="390156" y="534685"/>
                </a:lnTo>
                <a:lnTo>
                  <a:pt x="385756" y="529605"/>
                </a:lnTo>
                <a:lnTo>
                  <a:pt x="384460" y="528335"/>
                </a:lnTo>
                <a:close/>
              </a:path>
              <a:path w="395604" h="594995">
                <a:moveTo>
                  <a:pt x="370700" y="506745"/>
                </a:moveTo>
                <a:lnTo>
                  <a:pt x="309346" y="544845"/>
                </a:lnTo>
                <a:lnTo>
                  <a:pt x="315899" y="556275"/>
                </a:lnTo>
                <a:lnTo>
                  <a:pt x="357225" y="529605"/>
                </a:lnTo>
                <a:lnTo>
                  <a:pt x="363562" y="528335"/>
                </a:lnTo>
                <a:lnTo>
                  <a:pt x="384460" y="528335"/>
                </a:lnTo>
                <a:lnTo>
                  <a:pt x="380574" y="524525"/>
                </a:lnTo>
                <a:lnTo>
                  <a:pt x="374611" y="521985"/>
                </a:lnTo>
                <a:lnTo>
                  <a:pt x="367868" y="521985"/>
                </a:lnTo>
                <a:lnTo>
                  <a:pt x="376580" y="515635"/>
                </a:lnTo>
                <a:lnTo>
                  <a:pt x="370700" y="506745"/>
                </a:lnTo>
                <a:close/>
              </a:path>
              <a:path w="395604" h="594995">
                <a:moveTo>
                  <a:pt x="320063" y="448325"/>
                </a:moveTo>
                <a:lnTo>
                  <a:pt x="283737" y="467375"/>
                </a:lnTo>
                <a:lnTo>
                  <a:pt x="276521" y="485155"/>
                </a:lnTo>
                <a:lnTo>
                  <a:pt x="277029" y="492775"/>
                </a:lnTo>
                <a:lnTo>
                  <a:pt x="306387" y="521985"/>
                </a:lnTo>
                <a:lnTo>
                  <a:pt x="318401" y="520715"/>
                </a:lnTo>
                <a:lnTo>
                  <a:pt x="325335" y="518175"/>
                </a:lnTo>
                <a:lnTo>
                  <a:pt x="333209" y="513095"/>
                </a:lnTo>
                <a:lnTo>
                  <a:pt x="336498" y="510555"/>
                </a:lnTo>
                <a:lnTo>
                  <a:pt x="310883" y="510555"/>
                </a:lnTo>
                <a:lnTo>
                  <a:pt x="298729" y="508015"/>
                </a:lnTo>
                <a:lnTo>
                  <a:pt x="294068" y="505475"/>
                </a:lnTo>
                <a:lnTo>
                  <a:pt x="287527" y="494045"/>
                </a:lnTo>
                <a:lnTo>
                  <a:pt x="286766" y="488965"/>
                </a:lnTo>
                <a:lnTo>
                  <a:pt x="290233" y="477535"/>
                </a:lnTo>
                <a:lnTo>
                  <a:pt x="295008" y="472455"/>
                </a:lnTo>
                <a:lnTo>
                  <a:pt x="310680" y="462295"/>
                </a:lnTo>
                <a:lnTo>
                  <a:pt x="317614" y="459755"/>
                </a:lnTo>
                <a:lnTo>
                  <a:pt x="343069" y="459755"/>
                </a:lnTo>
                <a:lnTo>
                  <a:pt x="341477" y="457215"/>
                </a:lnTo>
                <a:lnTo>
                  <a:pt x="335165" y="452135"/>
                </a:lnTo>
                <a:lnTo>
                  <a:pt x="327317" y="449595"/>
                </a:lnTo>
                <a:lnTo>
                  <a:pt x="320063" y="448325"/>
                </a:lnTo>
                <a:close/>
              </a:path>
              <a:path w="395604" h="594995">
                <a:moveTo>
                  <a:pt x="343069" y="459755"/>
                </a:moveTo>
                <a:lnTo>
                  <a:pt x="317614" y="459755"/>
                </a:lnTo>
                <a:lnTo>
                  <a:pt x="329692" y="462295"/>
                </a:lnTo>
                <a:lnTo>
                  <a:pt x="334352" y="464835"/>
                </a:lnTo>
                <a:lnTo>
                  <a:pt x="340855" y="474995"/>
                </a:lnTo>
                <a:lnTo>
                  <a:pt x="341617" y="481345"/>
                </a:lnTo>
                <a:lnTo>
                  <a:pt x="338175" y="492775"/>
                </a:lnTo>
                <a:lnTo>
                  <a:pt x="333527" y="497855"/>
                </a:lnTo>
                <a:lnTo>
                  <a:pt x="317944" y="508015"/>
                </a:lnTo>
                <a:lnTo>
                  <a:pt x="310883" y="510555"/>
                </a:lnTo>
                <a:lnTo>
                  <a:pt x="336498" y="510555"/>
                </a:lnTo>
                <a:lnTo>
                  <a:pt x="351912" y="483885"/>
                </a:lnTo>
                <a:lnTo>
                  <a:pt x="351423" y="477535"/>
                </a:lnTo>
                <a:lnTo>
                  <a:pt x="349536" y="471185"/>
                </a:lnTo>
                <a:lnTo>
                  <a:pt x="346252" y="464835"/>
                </a:lnTo>
                <a:lnTo>
                  <a:pt x="343069" y="459755"/>
                </a:lnTo>
                <a:close/>
              </a:path>
              <a:path w="395604" h="594995">
                <a:moveTo>
                  <a:pt x="312775" y="414035"/>
                </a:moveTo>
                <a:lnTo>
                  <a:pt x="251409" y="453405"/>
                </a:lnTo>
                <a:lnTo>
                  <a:pt x="257962" y="463565"/>
                </a:lnTo>
                <a:lnTo>
                  <a:pt x="319316" y="425465"/>
                </a:lnTo>
                <a:lnTo>
                  <a:pt x="312775" y="414035"/>
                </a:lnTo>
                <a:close/>
              </a:path>
              <a:path w="395604" h="594995">
                <a:moveTo>
                  <a:pt x="288366" y="375935"/>
                </a:moveTo>
                <a:lnTo>
                  <a:pt x="280327" y="381015"/>
                </a:lnTo>
                <a:lnTo>
                  <a:pt x="285165" y="388635"/>
                </a:lnTo>
                <a:lnTo>
                  <a:pt x="243573" y="415305"/>
                </a:lnTo>
                <a:lnTo>
                  <a:pt x="239750" y="417845"/>
                </a:lnTo>
                <a:lnTo>
                  <a:pt x="236918" y="421655"/>
                </a:lnTo>
                <a:lnTo>
                  <a:pt x="236258" y="424195"/>
                </a:lnTo>
                <a:lnTo>
                  <a:pt x="236486" y="430545"/>
                </a:lnTo>
                <a:lnTo>
                  <a:pt x="237718" y="433085"/>
                </a:lnTo>
                <a:lnTo>
                  <a:pt x="241541" y="439435"/>
                </a:lnTo>
                <a:lnTo>
                  <a:pt x="243484" y="441975"/>
                </a:lnTo>
                <a:lnTo>
                  <a:pt x="245948" y="444515"/>
                </a:lnTo>
                <a:lnTo>
                  <a:pt x="254228" y="436895"/>
                </a:lnTo>
                <a:lnTo>
                  <a:pt x="252768" y="435625"/>
                </a:lnTo>
                <a:lnTo>
                  <a:pt x="251688" y="434355"/>
                </a:lnTo>
                <a:lnTo>
                  <a:pt x="249999" y="431815"/>
                </a:lnTo>
                <a:lnTo>
                  <a:pt x="249504" y="430545"/>
                </a:lnTo>
                <a:lnTo>
                  <a:pt x="249466" y="428005"/>
                </a:lnTo>
                <a:lnTo>
                  <a:pt x="249770" y="426735"/>
                </a:lnTo>
                <a:lnTo>
                  <a:pt x="251015" y="425465"/>
                </a:lnTo>
                <a:lnTo>
                  <a:pt x="252806" y="422925"/>
                </a:lnTo>
                <a:lnTo>
                  <a:pt x="291719" y="398795"/>
                </a:lnTo>
                <a:lnTo>
                  <a:pt x="303034" y="398795"/>
                </a:lnTo>
                <a:lnTo>
                  <a:pt x="299758" y="393715"/>
                </a:lnTo>
                <a:lnTo>
                  <a:pt x="316887" y="383555"/>
                </a:lnTo>
                <a:lnTo>
                  <a:pt x="293204" y="383555"/>
                </a:lnTo>
                <a:lnTo>
                  <a:pt x="288366" y="375935"/>
                </a:lnTo>
                <a:close/>
              </a:path>
              <a:path w="395604" h="594995">
                <a:moveTo>
                  <a:pt x="336054" y="400065"/>
                </a:moveTo>
                <a:lnTo>
                  <a:pt x="324243" y="407685"/>
                </a:lnTo>
                <a:lnTo>
                  <a:pt x="330784" y="417845"/>
                </a:lnTo>
                <a:lnTo>
                  <a:pt x="342607" y="410225"/>
                </a:lnTo>
                <a:lnTo>
                  <a:pt x="336054" y="400065"/>
                </a:lnTo>
                <a:close/>
              </a:path>
              <a:path w="395604" h="594995">
                <a:moveTo>
                  <a:pt x="303034" y="398795"/>
                </a:moveTo>
                <a:lnTo>
                  <a:pt x="291719" y="398795"/>
                </a:lnTo>
                <a:lnTo>
                  <a:pt x="298272" y="408955"/>
                </a:lnTo>
                <a:lnTo>
                  <a:pt x="306311" y="403875"/>
                </a:lnTo>
                <a:lnTo>
                  <a:pt x="303034" y="398795"/>
                </a:lnTo>
                <a:close/>
              </a:path>
              <a:path w="395604" h="594995">
                <a:moveTo>
                  <a:pt x="219265" y="337835"/>
                </a:moveTo>
                <a:lnTo>
                  <a:pt x="209473" y="337835"/>
                </a:lnTo>
                <a:lnTo>
                  <a:pt x="206298" y="339105"/>
                </a:lnTo>
                <a:lnTo>
                  <a:pt x="198208" y="344185"/>
                </a:lnTo>
                <a:lnTo>
                  <a:pt x="195148" y="347995"/>
                </a:lnTo>
                <a:lnTo>
                  <a:pt x="193154" y="359425"/>
                </a:lnTo>
                <a:lnTo>
                  <a:pt x="194779" y="365775"/>
                </a:lnTo>
                <a:lnTo>
                  <a:pt x="222250" y="389905"/>
                </a:lnTo>
                <a:lnTo>
                  <a:pt x="219506" y="392445"/>
                </a:lnTo>
                <a:lnTo>
                  <a:pt x="217373" y="393715"/>
                </a:lnTo>
                <a:lnTo>
                  <a:pt x="215836" y="396255"/>
                </a:lnTo>
                <a:lnTo>
                  <a:pt x="222681" y="407685"/>
                </a:lnTo>
                <a:lnTo>
                  <a:pt x="224243" y="405145"/>
                </a:lnTo>
                <a:lnTo>
                  <a:pt x="226187" y="402605"/>
                </a:lnTo>
                <a:lnTo>
                  <a:pt x="230797" y="398795"/>
                </a:lnTo>
                <a:lnTo>
                  <a:pt x="236766" y="393715"/>
                </a:lnTo>
                <a:lnTo>
                  <a:pt x="256153" y="382285"/>
                </a:lnTo>
                <a:lnTo>
                  <a:pt x="225628" y="382285"/>
                </a:lnTo>
                <a:lnTo>
                  <a:pt x="221805" y="381015"/>
                </a:lnTo>
                <a:lnTo>
                  <a:pt x="214388" y="377205"/>
                </a:lnTo>
                <a:lnTo>
                  <a:pt x="211277" y="374665"/>
                </a:lnTo>
                <a:lnTo>
                  <a:pt x="206197" y="365775"/>
                </a:lnTo>
                <a:lnTo>
                  <a:pt x="205181" y="361965"/>
                </a:lnTo>
                <a:lnTo>
                  <a:pt x="206209" y="355615"/>
                </a:lnTo>
                <a:lnTo>
                  <a:pt x="207848" y="353075"/>
                </a:lnTo>
                <a:lnTo>
                  <a:pt x="212407" y="350535"/>
                </a:lnTo>
                <a:lnTo>
                  <a:pt x="235599" y="350535"/>
                </a:lnTo>
                <a:lnTo>
                  <a:pt x="234556" y="349265"/>
                </a:lnTo>
                <a:lnTo>
                  <a:pt x="232092" y="346725"/>
                </a:lnTo>
                <a:lnTo>
                  <a:pt x="230263" y="344185"/>
                </a:lnTo>
                <a:lnTo>
                  <a:pt x="227749" y="342915"/>
                </a:lnTo>
                <a:lnTo>
                  <a:pt x="225044" y="340375"/>
                </a:lnTo>
                <a:lnTo>
                  <a:pt x="219265" y="337835"/>
                </a:lnTo>
                <a:close/>
              </a:path>
              <a:path w="395604" h="594995">
                <a:moveTo>
                  <a:pt x="308381" y="373395"/>
                </a:moveTo>
                <a:lnTo>
                  <a:pt x="293204" y="383555"/>
                </a:lnTo>
                <a:lnTo>
                  <a:pt x="316887" y="383555"/>
                </a:lnTo>
                <a:lnTo>
                  <a:pt x="321170" y="381015"/>
                </a:lnTo>
                <a:lnTo>
                  <a:pt x="308381" y="373395"/>
                </a:lnTo>
                <a:close/>
              </a:path>
              <a:path w="395604" h="594995">
                <a:moveTo>
                  <a:pt x="235599" y="350535"/>
                </a:moveTo>
                <a:lnTo>
                  <a:pt x="220484" y="350535"/>
                </a:lnTo>
                <a:lnTo>
                  <a:pt x="224256" y="353075"/>
                </a:lnTo>
                <a:lnTo>
                  <a:pt x="226847" y="355615"/>
                </a:lnTo>
                <a:lnTo>
                  <a:pt x="236004" y="367045"/>
                </a:lnTo>
                <a:lnTo>
                  <a:pt x="240868" y="372125"/>
                </a:lnTo>
                <a:lnTo>
                  <a:pt x="244792" y="374665"/>
                </a:lnTo>
                <a:lnTo>
                  <a:pt x="240957" y="377205"/>
                </a:lnTo>
                <a:lnTo>
                  <a:pt x="236410" y="379745"/>
                </a:lnTo>
                <a:lnTo>
                  <a:pt x="232613" y="381015"/>
                </a:lnTo>
                <a:lnTo>
                  <a:pt x="225628" y="382285"/>
                </a:lnTo>
                <a:lnTo>
                  <a:pt x="256153" y="382285"/>
                </a:lnTo>
                <a:lnTo>
                  <a:pt x="264769" y="377205"/>
                </a:lnTo>
                <a:lnTo>
                  <a:pt x="269405" y="373395"/>
                </a:lnTo>
                <a:lnTo>
                  <a:pt x="271868" y="370855"/>
                </a:lnTo>
                <a:lnTo>
                  <a:pt x="272713" y="369585"/>
                </a:lnTo>
                <a:lnTo>
                  <a:pt x="252907" y="369585"/>
                </a:lnTo>
                <a:lnTo>
                  <a:pt x="249021" y="365775"/>
                </a:lnTo>
                <a:lnTo>
                  <a:pt x="243941" y="360695"/>
                </a:lnTo>
                <a:lnTo>
                  <a:pt x="235599" y="350535"/>
                </a:lnTo>
                <a:close/>
              </a:path>
              <a:path w="395604" h="594995">
                <a:moveTo>
                  <a:pt x="263795" y="334025"/>
                </a:moveTo>
                <a:lnTo>
                  <a:pt x="246138" y="334025"/>
                </a:lnTo>
                <a:lnTo>
                  <a:pt x="252526" y="336565"/>
                </a:lnTo>
                <a:lnTo>
                  <a:pt x="255663" y="340375"/>
                </a:lnTo>
                <a:lnTo>
                  <a:pt x="262051" y="350535"/>
                </a:lnTo>
                <a:lnTo>
                  <a:pt x="263372" y="355615"/>
                </a:lnTo>
                <a:lnTo>
                  <a:pt x="262216" y="361965"/>
                </a:lnTo>
                <a:lnTo>
                  <a:pt x="259867" y="364505"/>
                </a:lnTo>
                <a:lnTo>
                  <a:pt x="255650" y="368315"/>
                </a:lnTo>
                <a:lnTo>
                  <a:pt x="252907" y="369585"/>
                </a:lnTo>
                <a:lnTo>
                  <a:pt x="272713" y="369585"/>
                </a:lnTo>
                <a:lnTo>
                  <a:pt x="273557" y="368315"/>
                </a:lnTo>
                <a:lnTo>
                  <a:pt x="275348" y="361965"/>
                </a:lnTo>
                <a:lnTo>
                  <a:pt x="275386" y="359425"/>
                </a:lnTo>
                <a:lnTo>
                  <a:pt x="273723" y="350535"/>
                </a:lnTo>
                <a:lnTo>
                  <a:pt x="271652" y="346725"/>
                </a:lnTo>
                <a:lnTo>
                  <a:pt x="265010" y="335295"/>
                </a:lnTo>
                <a:lnTo>
                  <a:pt x="263795" y="334025"/>
                </a:lnTo>
                <a:close/>
              </a:path>
              <a:path w="395604" h="594995">
                <a:moveTo>
                  <a:pt x="257301" y="274335"/>
                </a:moveTo>
                <a:lnTo>
                  <a:pt x="172656" y="327675"/>
                </a:lnTo>
                <a:lnTo>
                  <a:pt x="179209" y="339105"/>
                </a:lnTo>
                <a:lnTo>
                  <a:pt x="263842" y="285765"/>
                </a:lnTo>
                <a:lnTo>
                  <a:pt x="257301" y="274335"/>
                </a:lnTo>
                <a:close/>
              </a:path>
              <a:path w="395604" h="594995">
                <a:moveTo>
                  <a:pt x="241388" y="322595"/>
                </a:moveTo>
                <a:lnTo>
                  <a:pt x="236905" y="323865"/>
                </a:lnTo>
                <a:lnTo>
                  <a:pt x="231965" y="325135"/>
                </a:lnTo>
                <a:lnTo>
                  <a:pt x="236943" y="336565"/>
                </a:lnTo>
                <a:lnTo>
                  <a:pt x="242011" y="335295"/>
                </a:lnTo>
                <a:lnTo>
                  <a:pt x="246138" y="334025"/>
                </a:lnTo>
                <a:lnTo>
                  <a:pt x="263795" y="334025"/>
                </a:lnTo>
                <a:lnTo>
                  <a:pt x="261366" y="331485"/>
                </a:lnTo>
                <a:lnTo>
                  <a:pt x="253415" y="325135"/>
                </a:lnTo>
                <a:lnTo>
                  <a:pt x="249415" y="323865"/>
                </a:lnTo>
                <a:lnTo>
                  <a:pt x="241388" y="322595"/>
                </a:lnTo>
                <a:close/>
              </a:path>
              <a:path w="395604" h="594995">
                <a:moveTo>
                  <a:pt x="181495" y="232425"/>
                </a:moveTo>
                <a:lnTo>
                  <a:pt x="147380" y="250205"/>
                </a:lnTo>
                <a:lnTo>
                  <a:pt x="140238" y="269255"/>
                </a:lnTo>
                <a:lnTo>
                  <a:pt x="140787" y="275605"/>
                </a:lnTo>
                <a:lnTo>
                  <a:pt x="168833" y="306085"/>
                </a:lnTo>
                <a:lnTo>
                  <a:pt x="175653" y="306085"/>
                </a:lnTo>
                <a:lnTo>
                  <a:pt x="182968" y="303545"/>
                </a:lnTo>
                <a:lnTo>
                  <a:pt x="178216" y="293385"/>
                </a:lnTo>
                <a:lnTo>
                  <a:pt x="167665" y="293385"/>
                </a:lnTo>
                <a:lnTo>
                  <a:pt x="160248" y="290845"/>
                </a:lnTo>
                <a:lnTo>
                  <a:pt x="157200" y="287035"/>
                </a:lnTo>
                <a:lnTo>
                  <a:pt x="151587" y="278145"/>
                </a:lnTo>
                <a:lnTo>
                  <a:pt x="150685" y="273065"/>
                </a:lnTo>
                <a:lnTo>
                  <a:pt x="153530" y="261635"/>
                </a:lnTo>
                <a:lnTo>
                  <a:pt x="157479" y="256555"/>
                </a:lnTo>
                <a:lnTo>
                  <a:pt x="163969" y="252745"/>
                </a:lnTo>
                <a:lnTo>
                  <a:pt x="176034" y="252745"/>
                </a:lnTo>
                <a:lnTo>
                  <a:pt x="172847" y="247665"/>
                </a:lnTo>
                <a:lnTo>
                  <a:pt x="178422" y="243855"/>
                </a:lnTo>
                <a:lnTo>
                  <a:pt x="206422" y="243855"/>
                </a:lnTo>
                <a:lnTo>
                  <a:pt x="205554" y="242585"/>
                </a:lnTo>
                <a:lnTo>
                  <a:pt x="200521" y="238775"/>
                </a:lnTo>
                <a:lnTo>
                  <a:pt x="194796" y="234965"/>
                </a:lnTo>
                <a:lnTo>
                  <a:pt x="188379" y="233695"/>
                </a:lnTo>
                <a:lnTo>
                  <a:pt x="181495" y="232425"/>
                </a:lnTo>
                <a:close/>
              </a:path>
              <a:path w="395604" h="594995">
                <a:moveTo>
                  <a:pt x="176034" y="252745"/>
                </a:moveTo>
                <a:lnTo>
                  <a:pt x="163969" y="252745"/>
                </a:lnTo>
                <a:lnTo>
                  <a:pt x="192735" y="298465"/>
                </a:lnTo>
                <a:lnTo>
                  <a:pt x="193992" y="297195"/>
                </a:lnTo>
                <a:lnTo>
                  <a:pt x="195541" y="295925"/>
                </a:lnTo>
                <a:lnTo>
                  <a:pt x="202385" y="290845"/>
                </a:lnTo>
                <a:lnTo>
                  <a:pt x="207770" y="285765"/>
                </a:lnTo>
                <a:lnTo>
                  <a:pt x="210125" y="281955"/>
                </a:lnTo>
                <a:lnTo>
                  <a:pt x="194360" y="281955"/>
                </a:lnTo>
                <a:lnTo>
                  <a:pt x="176034" y="252745"/>
                </a:lnTo>
                <a:close/>
              </a:path>
              <a:path w="395604" h="594995">
                <a:moveTo>
                  <a:pt x="177622" y="292115"/>
                </a:moveTo>
                <a:lnTo>
                  <a:pt x="172212" y="293385"/>
                </a:lnTo>
                <a:lnTo>
                  <a:pt x="178216" y="293385"/>
                </a:lnTo>
                <a:lnTo>
                  <a:pt x="177622" y="292115"/>
                </a:lnTo>
                <a:close/>
              </a:path>
              <a:path w="395604" h="594995">
                <a:moveTo>
                  <a:pt x="206422" y="243855"/>
                </a:moveTo>
                <a:lnTo>
                  <a:pt x="183819" y="243855"/>
                </a:lnTo>
                <a:lnTo>
                  <a:pt x="194297" y="246395"/>
                </a:lnTo>
                <a:lnTo>
                  <a:pt x="198424" y="248935"/>
                </a:lnTo>
                <a:lnTo>
                  <a:pt x="204736" y="259095"/>
                </a:lnTo>
                <a:lnTo>
                  <a:pt x="205422" y="264175"/>
                </a:lnTo>
                <a:lnTo>
                  <a:pt x="202272" y="274335"/>
                </a:lnTo>
                <a:lnTo>
                  <a:pt x="199224" y="278145"/>
                </a:lnTo>
                <a:lnTo>
                  <a:pt x="194360" y="281955"/>
                </a:lnTo>
                <a:lnTo>
                  <a:pt x="210125" y="281955"/>
                </a:lnTo>
                <a:lnTo>
                  <a:pt x="211695" y="279415"/>
                </a:lnTo>
                <a:lnTo>
                  <a:pt x="214160" y="273065"/>
                </a:lnTo>
                <a:lnTo>
                  <a:pt x="215186" y="266715"/>
                </a:lnTo>
                <a:lnTo>
                  <a:pt x="214817" y="260365"/>
                </a:lnTo>
                <a:lnTo>
                  <a:pt x="213052" y="254015"/>
                </a:lnTo>
                <a:lnTo>
                  <a:pt x="209892" y="248935"/>
                </a:lnTo>
                <a:lnTo>
                  <a:pt x="206422" y="2438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919335" y="5530532"/>
            <a:ext cx="4028440" cy="95440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42545">
              <a:lnSpc>
                <a:spcPts val="1315"/>
              </a:lnSpc>
            </a:pPr>
            <a:r>
              <a:rPr sz="1100" dirty="0">
                <a:latin typeface="Arial"/>
                <a:cs typeface="Arial"/>
              </a:rPr>
              <a:t>Jude</a:t>
            </a:r>
            <a:endParaRPr sz="1100">
              <a:latin typeface="Arial"/>
              <a:cs typeface="Arial"/>
            </a:endParaRPr>
          </a:p>
          <a:p>
            <a:pPr marL="20320" marR="466090" indent="1270">
              <a:lnSpc>
                <a:spcPct val="114399"/>
              </a:lnSpc>
              <a:spcBef>
                <a:spcPts val="75"/>
              </a:spcBef>
            </a:pPr>
            <a:r>
              <a:rPr sz="1100" dirty="0">
                <a:latin typeface="Arial"/>
                <a:cs typeface="Arial"/>
              </a:rPr>
              <a:t>III</a:t>
            </a:r>
            <a:r>
              <a:rPr sz="1100" spc="-10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John  II John  I John  II</a:t>
            </a:r>
            <a:r>
              <a:rPr sz="1100" spc="-8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Peter  I Peter  James</a:t>
            </a:r>
            <a:endParaRPr sz="1100">
              <a:latin typeface="Arial"/>
              <a:cs typeface="Arial"/>
            </a:endParaRPr>
          </a:p>
          <a:p>
            <a:pPr marL="19050">
              <a:lnSpc>
                <a:spcPct val="100000"/>
              </a:lnSpc>
              <a:spcBef>
                <a:spcPts val="170"/>
              </a:spcBef>
            </a:pPr>
            <a:r>
              <a:rPr sz="1100" dirty="0">
                <a:latin typeface="Arial"/>
                <a:cs typeface="Arial"/>
              </a:rPr>
              <a:t>Hebrews</a:t>
            </a:r>
            <a:endParaRPr sz="1100">
              <a:latin typeface="Arial"/>
              <a:cs typeface="Arial"/>
            </a:endParaRPr>
          </a:p>
          <a:p>
            <a:pPr marL="25400" marR="334010" indent="4445">
              <a:lnSpc>
                <a:spcPct val="116500"/>
              </a:lnSpc>
              <a:spcBef>
                <a:spcPts val="125"/>
              </a:spcBef>
            </a:pPr>
            <a:r>
              <a:rPr sz="1100" dirty="0">
                <a:latin typeface="Arial"/>
                <a:cs typeface="Arial"/>
              </a:rPr>
              <a:t>Philemon  </a:t>
            </a:r>
            <a:r>
              <a:rPr sz="1100" spc="-10" dirty="0">
                <a:latin typeface="Arial"/>
                <a:cs typeface="Arial"/>
              </a:rPr>
              <a:t>Titus</a:t>
            </a:r>
            <a:endParaRPr sz="1100">
              <a:latin typeface="Arial"/>
              <a:cs typeface="Arial"/>
            </a:endParaRPr>
          </a:p>
          <a:p>
            <a:pPr marL="22225" marR="309245" indent="9525" algn="just">
              <a:lnSpc>
                <a:spcPct val="101299"/>
              </a:lnSpc>
              <a:spcBef>
                <a:spcPts val="85"/>
              </a:spcBef>
            </a:pPr>
            <a:r>
              <a:rPr sz="1100" dirty="0">
                <a:latin typeface="Arial"/>
                <a:cs typeface="Arial"/>
              </a:rPr>
              <a:t>II</a:t>
            </a:r>
            <a:r>
              <a:rPr sz="1100" spc="-9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Timothy  </a:t>
            </a:r>
            <a:r>
              <a:rPr sz="1100" dirty="0">
                <a:latin typeface="Arial"/>
                <a:cs typeface="Arial"/>
              </a:rPr>
              <a:t>I</a:t>
            </a:r>
            <a:r>
              <a:rPr sz="1100" spc="-5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Timothy</a:t>
            </a:r>
            <a:endParaRPr sz="1100">
              <a:latin typeface="Arial"/>
              <a:cs typeface="Arial"/>
            </a:endParaRPr>
          </a:p>
          <a:p>
            <a:pPr marL="17145" marR="5080" indent="1270" algn="just">
              <a:lnSpc>
                <a:spcPct val="123300"/>
              </a:lnSpc>
              <a:spcBef>
                <a:spcPts val="80"/>
              </a:spcBef>
            </a:pPr>
            <a:r>
              <a:rPr sz="1000" dirty="0">
                <a:latin typeface="Arial"/>
                <a:cs typeface="Arial"/>
              </a:rPr>
              <a:t>II</a:t>
            </a:r>
            <a:r>
              <a:rPr sz="1000" spc="-114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Thessalonians  I Thessalonians  </a:t>
            </a:r>
            <a:r>
              <a:rPr sz="1100" dirty="0">
                <a:latin typeface="Arial"/>
                <a:cs typeface="Arial"/>
              </a:rPr>
              <a:t>Colossians</a:t>
            </a:r>
            <a:endParaRPr sz="1100">
              <a:latin typeface="Arial"/>
              <a:cs typeface="Arial"/>
            </a:endParaRPr>
          </a:p>
          <a:p>
            <a:pPr marL="15875" marR="253365" indent="1270" algn="just">
              <a:lnSpc>
                <a:spcPct val="113599"/>
              </a:lnSpc>
              <a:spcBef>
                <a:spcPts val="75"/>
              </a:spcBef>
            </a:pPr>
            <a:r>
              <a:rPr sz="1100" dirty="0">
                <a:latin typeface="Arial"/>
                <a:cs typeface="Arial"/>
              </a:rPr>
              <a:t>Philippians  Ephesians  Galatians</a:t>
            </a:r>
            <a:endParaRPr sz="1100">
              <a:latin typeface="Arial"/>
              <a:cs typeface="Arial"/>
            </a:endParaRPr>
          </a:p>
          <a:p>
            <a:pPr marL="12700" marR="104139" indent="6350">
              <a:lnSpc>
                <a:spcPct val="107000"/>
              </a:lnSpc>
              <a:spcBef>
                <a:spcPts val="75"/>
              </a:spcBef>
            </a:pPr>
            <a:r>
              <a:rPr sz="1100" dirty="0">
                <a:latin typeface="Arial"/>
                <a:cs typeface="Arial"/>
              </a:rPr>
              <a:t>II</a:t>
            </a:r>
            <a:r>
              <a:rPr sz="1100" spc="-10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Corinthians  I</a:t>
            </a:r>
            <a:r>
              <a:rPr sz="1100" spc="-5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Corinthians</a:t>
            </a:r>
            <a:endParaRPr sz="1100">
              <a:latin typeface="Arial"/>
              <a:cs typeface="Arial"/>
            </a:endParaRPr>
          </a:p>
          <a:p>
            <a:pPr marL="28575">
              <a:lnSpc>
                <a:spcPct val="100000"/>
              </a:lnSpc>
              <a:spcBef>
                <a:spcPts val="265"/>
              </a:spcBef>
            </a:pPr>
            <a:r>
              <a:rPr sz="1100" dirty="0">
                <a:latin typeface="Arial"/>
                <a:cs typeface="Arial"/>
              </a:rPr>
              <a:t>Romans</a:t>
            </a:r>
            <a:endParaRPr sz="11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178686" y="134620"/>
            <a:ext cx="4735830" cy="130048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431165" marR="5080" indent="-419100">
              <a:lnSpc>
                <a:spcPts val="5000"/>
              </a:lnSpc>
              <a:spcBef>
                <a:spcPts val="300"/>
              </a:spcBef>
            </a:pPr>
            <a:r>
              <a:rPr spc="-5" dirty="0"/>
              <a:t>Introduction </a:t>
            </a:r>
            <a:r>
              <a:rPr dirty="0"/>
              <a:t>to</a:t>
            </a:r>
            <a:r>
              <a:rPr spc="-70" dirty="0"/>
              <a:t> </a:t>
            </a:r>
            <a:r>
              <a:rPr spc="-5" dirty="0"/>
              <a:t>the  </a:t>
            </a:r>
            <a:r>
              <a:rPr dirty="0"/>
              <a:t>New</a:t>
            </a:r>
            <a:r>
              <a:rPr spc="-25" dirty="0"/>
              <a:t> </a:t>
            </a:r>
            <a:r>
              <a:rPr spc="-40" dirty="0"/>
              <a:t>Testament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66151" y="2425382"/>
            <a:ext cx="1437005" cy="1115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640">
              <a:lnSpc>
                <a:spcPts val="2840"/>
              </a:lnSpc>
              <a:spcBef>
                <a:spcPts val="100"/>
              </a:spcBef>
            </a:pPr>
            <a:r>
              <a:rPr sz="2400" b="1" i="1" spc="-5" dirty="0">
                <a:latin typeface="Arial"/>
                <a:cs typeface="Arial"/>
              </a:rPr>
              <a:t>27</a:t>
            </a:r>
            <a:r>
              <a:rPr sz="2400" b="1" i="1" spc="-65" dirty="0">
                <a:latin typeface="Arial"/>
                <a:cs typeface="Arial"/>
              </a:rPr>
              <a:t> </a:t>
            </a:r>
            <a:r>
              <a:rPr sz="2400" b="1" i="1" spc="-5" dirty="0">
                <a:latin typeface="Arial"/>
                <a:cs typeface="Arial"/>
              </a:rPr>
              <a:t>Books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ts val="2840"/>
              </a:lnSpc>
            </a:pPr>
            <a:r>
              <a:rPr sz="2400" b="1" i="1" dirty="0">
                <a:latin typeface="Arial"/>
                <a:cs typeface="Arial"/>
              </a:rPr>
              <a:t>8</a:t>
            </a:r>
            <a:r>
              <a:rPr sz="2400" b="1" i="1" spc="-170" dirty="0">
                <a:latin typeface="Arial"/>
                <a:cs typeface="Arial"/>
              </a:rPr>
              <a:t> </a:t>
            </a:r>
            <a:r>
              <a:rPr sz="2400" b="1" i="1" spc="-5" dirty="0">
                <a:latin typeface="Arial"/>
                <a:cs typeface="Arial"/>
              </a:rPr>
              <a:t>Authors</a:t>
            </a:r>
            <a:endParaRPr sz="2400">
              <a:latin typeface="Arial"/>
              <a:cs typeface="Arial"/>
            </a:endParaRPr>
          </a:p>
          <a:p>
            <a:pPr marL="14604">
              <a:lnSpc>
                <a:spcPct val="100000"/>
              </a:lnSpc>
              <a:spcBef>
                <a:spcPts val="20"/>
              </a:spcBef>
            </a:pPr>
            <a:r>
              <a:rPr sz="2400" b="1" i="1" spc="-5" dirty="0">
                <a:latin typeface="Arial"/>
                <a:cs typeface="Arial"/>
              </a:rPr>
              <a:t>100</a:t>
            </a:r>
            <a:r>
              <a:rPr sz="2400" b="1" i="1" spc="-125" dirty="0">
                <a:latin typeface="Arial"/>
                <a:cs typeface="Arial"/>
              </a:rPr>
              <a:t> </a:t>
            </a:r>
            <a:r>
              <a:rPr sz="2400" b="1" i="1" spc="-25" dirty="0">
                <a:latin typeface="Arial"/>
                <a:cs typeface="Arial"/>
              </a:rPr>
              <a:t>Years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32294" y="4812982"/>
            <a:ext cx="1199515" cy="5105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81610" marR="5080" indent="-169545">
              <a:lnSpc>
                <a:spcPts val="1900"/>
              </a:lnSpc>
              <a:spcBef>
                <a:spcPts val="180"/>
              </a:spcBef>
            </a:pPr>
            <a:r>
              <a:rPr sz="1600" b="1" spc="-5" dirty="0">
                <a:latin typeface="Arial"/>
                <a:cs typeface="Arial"/>
              </a:rPr>
              <a:t>Biographies  of</a:t>
            </a:r>
            <a:r>
              <a:rPr sz="1600" b="1" spc="-2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Christ</a:t>
            </a:r>
            <a:endParaRPr sz="16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485389" y="3427095"/>
            <a:ext cx="486029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5" dirty="0">
                <a:latin typeface="Arial"/>
                <a:cs typeface="Arial"/>
              </a:rPr>
              <a:t>Books of the </a:t>
            </a:r>
            <a:r>
              <a:rPr sz="2800" b="1" dirty="0">
                <a:latin typeface="Arial"/>
                <a:cs typeface="Arial"/>
              </a:rPr>
              <a:t>New</a:t>
            </a:r>
            <a:r>
              <a:rPr sz="2800" b="1" spc="-55" dirty="0">
                <a:latin typeface="Arial"/>
                <a:cs typeface="Arial"/>
              </a:rPr>
              <a:t> </a:t>
            </a:r>
            <a:r>
              <a:rPr sz="2800" b="1" spc="-25" dirty="0">
                <a:latin typeface="Arial"/>
                <a:cs typeface="Arial"/>
              </a:rPr>
              <a:t>Testament</a:t>
            </a:r>
            <a:endParaRPr sz="28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630771" y="4726333"/>
            <a:ext cx="3208655" cy="567055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sz="1600" b="1" spc="-5" dirty="0">
                <a:latin typeface="Arial"/>
                <a:cs typeface="Arial"/>
              </a:rPr>
              <a:t>Instructions </a:t>
            </a:r>
            <a:r>
              <a:rPr sz="1600" b="1" dirty="0">
                <a:latin typeface="Arial"/>
                <a:cs typeface="Arial"/>
              </a:rPr>
              <a:t>to </a:t>
            </a:r>
            <a:r>
              <a:rPr sz="1600" b="1" spc="-5" dirty="0">
                <a:latin typeface="Arial"/>
                <a:cs typeface="Arial"/>
              </a:rPr>
              <a:t>the</a:t>
            </a:r>
            <a:r>
              <a:rPr sz="1600" b="1" spc="-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Church</a:t>
            </a:r>
            <a:endParaRPr sz="1600">
              <a:latin typeface="Arial"/>
              <a:cs typeface="Arial"/>
            </a:endParaRPr>
          </a:p>
          <a:p>
            <a:pPr marL="92710">
              <a:lnSpc>
                <a:spcPct val="100000"/>
              </a:lnSpc>
              <a:spcBef>
                <a:spcPts val="420"/>
              </a:spcBef>
              <a:tabLst>
                <a:tab pos="2100580" algn="l"/>
              </a:tabLst>
            </a:pPr>
            <a:r>
              <a:rPr sz="1650" b="1" baseline="2525" dirty="0">
                <a:latin typeface="Arial"/>
                <a:cs typeface="Arial"/>
              </a:rPr>
              <a:t>Pauline</a:t>
            </a:r>
            <a:r>
              <a:rPr sz="1650" b="1" spc="7" baseline="2525" dirty="0">
                <a:latin typeface="Arial"/>
                <a:cs typeface="Arial"/>
              </a:rPr>
              <a:t> </a:t>
            </a:r>
            <a:r>
              <a:rPr sz="1650" b="1" spc="-7" baseline="2525" dirty="0">
                <a:latin typeface="Arial"/>
                <a:cs typeface="Arial"/>
              </a:rPr>
              <a:t>Epistles	</a:t>
            </a:r>
            <a:r>
              <a:rPr sz="1100" b="1" dirty="0">
                <a:latin typeface="Arial"/>
                <a:cs typeface="Arial"/>
              </a:rPr>
              <a:t>General</a:t>
            </a:r>
            <a:r>
              <a:rPr sz="1100" b="1" spc="-5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Epistles</a:t>
            </a:r>
            <a:endParaRPr sz="11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536189" y="4170045"/>
            <a:ext cx="647700" cy="6578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080" algn="ctr">
              <a:lnSpc>
                <a:spcPct val="98200"/>
              </a:lnSpc>
              <a:spcBef>
                <a:spcPts val="130"/>
              </a:spcBef>
            </a:pPr>
            <a:r>
              <a:rPr sz="1400" b="1" dirty="0">
                <a:latin typeface="Arial"/>
                <a:cs typeface="Arial"/>
              </a:rPr>
              <a:t>Hist</a:t>
            </a:r>
            <a:r>
              <a:rPr sz="1400" b="1" spc="-5" dirty="0">
                <a:latin typeface="Arial"/>
                <a:cs typeface="Arial"/>
              </a:rPr>
              <a:t>o</a:t>
            </a:r>
            <a:r>
              <a:rPr sz="1400" b="1" dirty="0">
                <a:latin typeface="Arial"/>
                <a:cs typeface="Arial"/>
              </a:rPr>
              <a:t>ry  </a:t>
            </a:r>
            <a:r>
              <a:rPr sz="1400" b="1" spc="-5" dirty="0">
                <a:latin typeface="Arial"/>
                <a:cs typeface="Arial"/>
              </a:rPr>
              <a:t>of the  Church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69152" y="1393507"/>
            <a:ext cx="1995805" cy="56388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algn="ctr">
              <a:lnSpc>
                <a:spcPts val="1400"/>
              </a:lnSpc>
              <a:spcBef>
                <a:spcPts val="180"/>
              </a:spcBef>
            </a:pPr>
            <a:r>
              <a:rPr sz="1200" b="1" dirty="0">
                <a:latin typeface="Arial"/>
                <a:cs typeface="Arial"/>
              </a:rPr>
              <a:t>400 </a:t>
            </a:r>
            <a:r>
              <a:rPr sz="1200" b="1" spc="-15" dirty="0">
                <a:latin typeface="Arial"/>
                <a:cs typeface="Arial"/>
              </a:rPr>
              <a:t>Years </a:t>
            </a:r>
            <a:r>
              <a:rPr sz="1200" b="1" dirty="0">
                <a:latin typeface="Arial"/>
                <a:cs typeface="Arial"/>
              </a:rPr>
              <a:t>of </a:t>
            </a:r>
            <a:r>
              <a:rPr sz="1200" b="1" spc="-5" dirty="0">
                <a:latin typeface="Arial"/>
                <a:cs typeface="Arial"/>
              </a:rPr>
              <a:t>Silence  between the </a:t>
            </a:r>
            <a:r>
              <a:rPr sz="1200" b="1" dirty="0">
                <a:latin typeface="Arial"/>
                <a:cs typeface="Arial"/>
              </a:rPr>
              <a:t>Old</a:t>
            </a:r>
            <a:r>
              <a:rPr sz="1200" b="1" spc="-60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Testament  </a:t>
            </a:r>
            <a:r>
              <a:rPr sz="1200" b="1" dirty="0">
                <a:latin typeface="Arial"/>
                <a:cs typeface="Arial"/>
              </a:rPr>
              <a:t>and </a:t>
            </a:r>
            <a:r>
              <a:rPr sz="1200" b="1" spc="-5" dirty="0">
                <a:latin typeface="Arial"/>
                <a:cs typeface="Arial"/>
              </a:rPr>
              <a:t>the </a:t>
            </a:r>
            <a:r>
              <a:rPr sz="1200" b="1" dirty="0">
                <a:latin typeface="Arial"/>
                <a:cs typeface="Arial"/>
              </a:rPr>
              <a:t>New</a:t>
            </a:r>
            <a:r>
              <a:rPr sz="1200" b="1" spc="-50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Testament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410902" y="1915061"/>
            <a:ext cx="2256790" cy="129984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46355" indent="228600">
              <a:lnSpc>
                <a:spcPct val="104200"/>
              </a:lnSpc>
              <a:spcBef>
                <a:spcPts val="80"/>
              </a:spcBef>
            </a:pPr>
            <a:r>
              <a:rPr sz="1000" b="1" i="1" dirty="0">
                <a:latin typeface="Arial"/>
                <a:cs typeface="Arial"/>
              </a:rPr>
              <a:t>“Think not </a:t>
            </a:r>
            <a:r>
              <a:rPr sz="1000" b="1" i="1" spc="-5" dirty="0">
                <a:latin typeface="Arial"/>
                <a:cs typeface="Arial"/>
              </a:rPr>
              <a:t>that </a:t>
            </a:r>
            <a:r>
              <a:rPr sz="1000" b="1" i="1" dirty="0">
                <a:latin typeface="Arial"/>
                <a:cs typeface="Arial"/>
              </a:rPr>
              <a:t>I am come to  destroy </a:t>
            </a:r>
            <a:r>
              <a:rPr sz="1000" b="1" i="1" spc="-5" dirty="0">
                <a:latin typeface="Arial"/>
                <a:cs typeface="Arial"/>
              </a:rPr>
              <a:t>the </a:t>
            </a:r>
            <a:r>
              <a:rPr sz="1000" b="1" i="1" spc="-10" dirty="0">
                <a:latin typeface="Arial"/>
                <a:cs typeface="Arial"/>
              </a:rPr>
              <a:t>law, </a:t>
            </a:r>
            <a:r>
              <a:rPr sz="1000" b="1" i="1" dirty="0">
                <a:latin typeface="Arial"/>
                <a:cs typeface="Arial"/>
              </a:rPr>
              <a:t>or </a:t>
            </a:r>
            <a:r>
              <a:rPr sz="1000" b="1" i="1" spc="-5" dirty="0">
                <a:latin typeface="Arial"/>
                <a:cs typeface="Arial"/>
              </a:rPr>
              <a:t>the </a:t>
            </a:r>
            <a:r>
              <a:rPr sz="1000" b="1" i="1" dirty="0">
                <a:latin typeface="Arial"/>
                <a:cs typeface="Arial"/>
              </a:rPr>
              <a:t>prophets: I  am not come to </a:t>
            </a:r>
            <a:r>
              <a:rPr sz="1000" b="1" i="1" spc="-5" dirty="0">
                <a:latin typeface="Arial"/>
                <a:cs typeface="Arial"/>
              </a:rPr>
              <a:t>destroy, </a:t>
            </a:r>
            <a:r>
              <a:rPr sz="1000" b="1" i="1" dirty="0">
                <a:latin typeface="Arial"/>
                <a:cs typeface="Arial"/>
              </a:rPr>
              <a:t>but to</a:t>
            </a:r>
            <a:r>
              <a:rPr sz="1000" b="1" i="1" spc="-80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fulfil.</a:t>
            </a:r>
            <a:endParaRPr sz="1000">
              <a:latin typeface="Arial"/>
              <a:cs typeface="Arial"/>
            </a:endParaRPr>
          </a:p>
          <a:p>
            <a:pPr marL="241300">
              <a:lnSpc>
                <a:spcPct val="100000"/>
              </a:lnSpc>
            </a:pPr>
            <a:r>
              <a:rPr sz="1000" b="1" i="1" dirty="0">
                <a:latin typeface="Arial"/>
                <a:cs typeface="Arial"/>
              </a:rPr>
              <a:t>For verily I say unto you,</a:t>
            </a:r>
            <a:r>
              <a:rPr sz="1000" b="1" i="1" spc="-60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Till</a:t>
            </a:r>
            <a:endParaRPr sz="1000">
              <a:latin typeface="Arial"/>
              <a:cs typeface="Arial"/>
            </a:endParaRPr>
          </a:p>
          <a:p>
            <a:pPr marL="12700" marR="90805">
              <a:lnSpc>
                <a:spcPct val="104200"/>
              </a:lnSpc>
              <a:spcBef>
                <a:spcPts val="50"/>
              </a:spcBef>
            </a:pPr>
            <a:r>
              <a:rPr sz="1000" b="1" i="1" dirty="0">
                <a:latin typeface="Arial"/>
                <a:cs typeface="Arial"/>
              </a:rPr>
              <a:t>heaven and earth pass, one jot or  one </a:t>
            </a:r>
            <a:r>
              <a:rPr sz="1000" b="1" i="1" spc="-5" dirty="0">
                <a:latin typeface="Arial"/>
                <a:cs typeface="Arial"/>
              </a:rPr>
              <a:t>tittle </a:t>
            </a:r>
            <a:r>
              <a:rPr sz="1000" b="1" i="1" dirty="0">
                <a:latin typeface="Arial"/>
                <a:cs typeface="Arial"/>
              </a:rPr>
              <a:t>shall in no wise pass</a:t>
            </a:r>
            <a:r>
              <a:rPr sz="1000" b="1" i="1" spc="-90" dirty="0">
                <a:latin typeface="Arial"/>
                <a:cs typeface="Arial"/>
              </a:rPr>
              <a:t> </a:t>
            </a:r>
            <a:r>
              <a:rPr sz="1000" b="1" i="1" dirty="0">
                <a:latin typeface="Arial"/>
                <a:cs typeface="Arial"/>
              </a:rPr>
              <a:t>from  </a:t>
            </a:r>
            <a:r>
              <a:rPr sz="1000" b="1" i="1" spc="-5" dirty="0">
                <a:latin typeface="Arial"/>
                <a:cs typeface="Arial"/>
              </a:rPr>
              <a:t>the </a:t>
            </a:r>
            <a:r>
              <a:rPr sz="1000" b="1" i="1" spc="-10" dirty="0">
                <a:latin typeface="Arial"/>
                <a:cs typeface="Arial"/>
              </a:rPr>
              <a:t>law, </a:t>
            </a:r>
            <a:r>
              <a:rPr sz="1000" b="1" i="1" spc="-5" dirty="0">
                <a:latin typeface="Arial"/>
                <a:cs typeface="Arial"/>
              </a:rPr>
              <a:t>till </a:t>
            </a:r>
            <a:r>
              <a:rPr sz="1000" b="1" i="1" dirty="0">
                <a:latin typeface="Arial"/>
                <a:cs typeface="Arial"/>
              </a:rPr>
              <a:t>all be</a:t>
            </a:r>
            <a:r>
              <a:rPr sz="1000" b="1" i="1" spc="-5" dirty="0">
                <a:latin typeface="Arial"/>
                <a:cs typeface="Arial"/>
              </a:rPr>
              <a:t> fulfilled.”</a:t>
            </a:r>
            <a:endParaRPr sz="1000">
              <a:latin typeface="Arial"/>
              <a:cs typeface="Arial"/>
            </a:endParaRPr>
          </a:p>
          <a:p>
            <a:pPr marL="1262380">
              <a:lnSpc>
                <a:spcPct val="100000"/>
              </a:lnSpc>
              <a:spcBef>
                <a:spcPts val="100"/>
              </a:spcBef>
            </a:pPr>
            <a:r>
              <a:rPr sz="1000" b="1" spc="-5" dirty="0">
                <a:latin typeface="Arial"/>
                <a:cs typeface="Arial"/>
              </a:rPr>
              <a:t>Matthew</a:t>
            </a:r>
            <a:r>
              <a:rPr sz="1000" b="1" spc="-5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5:17-18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177915" y="2144858"/>
            <a:ext cx="2307590" cy="69278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 indent="228600">
              <a:lnSpc>
                <a:spcPts val="1300"/>
              </a:lnSpc>
              <a:spcBef>
                <a:spcPts val="190"/>
              </a:spcBef>
            </a:pPr>
            <a:r>
              <a:rPr sz="1100" b="1" i="1" dirty="0">
                <a:latin typeface="Arial"/>
                <a:cs typeface="Arial"/>
              </a:rPr>
              <a:t>“All </a:t>
            </a:r>
            <a:r>
              <a:rPr sz="1100" b="1" i="1" spc="-5" dirty="0">
                <a:latin typeface="Arial"/>
                <a:cs typeface="Arial"/>
              </a:rPr>
              <a:t>scripture </a:t>
            </a:r>
            <a:r>
              <a:rPr sz="1100" b="1" i="1" dirty="0">
                <a:latin typeface="Arial"/>
                <a:cs typeface="Arial"/>
              </a:rPr>
              <a:t>is given by  </a:t>
            </a:r>
            <a:r>
              <a:rPr sz="1100" b="1" i="1" spc="-5" dirty="0">
                <a:latin typeface="Arial"/>
                <a:cs typeface="Arial"/>
              </a:rPr>
              <a:t>inspiration </a:t>
            </a:r>
            <a:r>
              <a:rPr sz="1100" b="1" i="1" dirty="0">
                <a:latin typeface="Arial"/>
                <a:cs typeface="Arial"/>
              </a:rPr>
              <a:t>of God, and is  </a:t>
            </a:r>
            <a:r>
              <a:rPr sz="1100" b="1" i="1" spc="-5" dirty="0">
                <a:latin typeface="Arial"/>
                <a:cs typeface="Arial"/>
              </a:rPr>
              <a:t>profitable for </a:t>
            </a:r>
            <a:r>
              <a:rPr sz="1100" b="1" i="1" dirty="0">
                <a:latin typeface="Arial"/>
                <a:cs typeface="Arial"/>
              </a:rPr>
              <a:t>doctrine, </a:t>
            </a:r>
            <a:r>
              <a:rPr sz="1100" b="1" i="1" spc="-5" dirty="0">
                <a:latin typeface="Arial"/>
                <a:cs typeface="Arial"/>
              </a:rPr>
              <a:t>for</a:t>
            </a:r>
            <a:r>
              <a:rPr sz="1100" b="1" i="1" spc="-3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reproof,  </a:t>
            </a:r>
            <a:r>
              <a:rPr sz="1100" b="1" i="1" spc="-5" dirty="0">
                <a:latin typeface="Arial"/>
                <a:cs typeface="Arial"/>
              </a:rPr>
              <a:t>for correction, for instruction</a:t>
            </a:r>
            <a:r>
              <a:rPr sz="1100" b="1" i="1" spc="1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in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177915" y="2805258"/>
            <a:ext cx="1096645" cy="1987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00" b="1" i="1" spc="-5" dirty="0">
                <a:latin typeface="Arial"/>
                <a:cs typeface="Arial"/>
              </a:rPr>
              <a:t>righteousness:”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585100" y="2822257"/>
            <a:ext cx="912494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"/>
                <a:cs typeface="Arial"/>
              </a:rPr>
              <a:t>II </a:t>
            </a:r>
            <a:r>
              <a:rPr sz="1000" b="1" spc="-5" dirty="0">
                <a:latin typeface="Arial"/>
                <a:cs typeface="Arial"/>
              </a:rPr>
              <a:t>Timothy</a:t>
            </a:r>
            <a:r>
              <a:rPr sz="1000" b="1" spc="-8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3:16</a:t>
            </a:r>
            <a:endParaRPr sz="10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022217" y="4808220"/>
            <a:ext cx="95186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latin typeface="Arial"/>
                <a:cs typeface="Arial"/>
              </a:rPr>
              <a:t>Prophecy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3993" y="0"/>
                </a:lnTo>
                <a:lnTo>
                  <a:pt x="9143993" y="6857994"/>
                </a:lnTo>
                <a:lnTo>
                  <a:pt x="0" y="685799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472651" y="33020"/>
            <a:ext cx="420370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382520" algn="l"/>
              </a:tabLst>
            </a:pPr>
            <a:r>
              <a:rPr spc="-5" dirty="0"/>
              <a:t>John</a:t>
            </a:r>
            <a:r>
              <a:rPr spc="5" dirty="0"/>
              <a:t> </a:t>
            </a:r>
            <a:r>
              <a:rPr spc="-5" dirty="0"/>
              <a:t>the	Baptist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121977" y="2376633"/>
            <a:ext cx="2199640" cy="69278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 indent="228600">
              <a:lnSpc>
                <a:spcPts val="1300"/>
              </a:lnSpc>
              <a:spcBef>
                <a:spcPts val="190"/>
              </a:spcBef>
            </a:pPr>
            <a:r>
              <a:rPr sz="1100" b="1" i="1" dirty="0">
                <a:latin typeface="Arial"/>
                <a:cs typeface="Arial"/>
              </a:rPr>
              <a:t>“The voice of him </a:t>
            </a:r>
            <a:r>
              <a:rPr sz="1100" b="1" i="1" spc="-5" dirty="0">
                <a:latin typeface="Arial"/>
                <a:cs typeface="Arial"/>
              </a:rPr>
              <a:t>that </a:t>
            </a:r>
            <a:r>
              <a:rPr sz="1100" b="1" i="1" dirty="0">
                <a:latin typeface="Arial"/>
                <a:cs typeface="Arial"/>
              </a:rPr>
              <a:t>crieth  in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wilderness, Prepare ye</a:t>
            </a:r>
            <a:r>
              <a:rPr sz="1100" b="1" i="1" spc="-85" dirty="0">
                <a:latin typeface="Arial"/>
                <a:cs typeface="Arial"/>
              </a:rPr>
              <a:t> </a:t>
            </a:r>
            <a:r>
              <a:rPr sz="1100" b="1" i="1" spc="-5" dirty="0">
                <a:latin typeface="Arial"/>
                <a:cs typeface="Arial"/>
              </a:rPr>
              <a:t>the  </a:t>
            </a:r>
            <a:r>
              <a:rPr sz="1100" b="1" i="1" dirty="0">
                <a:latin typeface="Arial"/>
                <a:cs typeface="Arial"/>
              </a:rPr>
              <a:t>way of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LORD, make straight  in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desert a highway </a:t>
            </a:r>
            <a:r>
              <a:rPr sz="1100" b="1" i="1" spc="-5" dirty="0">
                <a:latin typeface="Arial"/>
                <a:cs typeface="Arial"/>
              </a:rPr>
              <a:t>for</a:t>
            </a:r>
            <a:r>
              <a:rPr sz="1100" b="1" i="1" spc="-5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our</a:t>
            </a:r>
            <a:endParaRPr sz="11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121977" y="3037033"/>
            <a:ext cx="414020" cy="1987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00" b="1" i="1" dirty="0">
                <a:latin typeface="Arial"/>
                <a:cs typeface="Arial"/>
              </a:rPr>
              <a:t>God.”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58601" y="3054032"/>
            <a:ext cx="6750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"/>
                <a:cs typeface="Arial"/>
              </a:rPr>
              <a:t>Isaiah</a:t>
            </a:r>
            <a:r>
              <a:rPr sz="1000" b="1" spc="-8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40:3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098164" y="3489861"/>
            <a:ext cx="2256790" cy="12496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080" indent="228600">
              <a:lnSpc>
                <a:spcPct val="100000"/>
              </a:lnSpc>
              <a:spcBef>
                <a:spcPts val="130"/>
              </a:spcBef>
              <a:tabLst>
                <a:tab pos="1558925" algn="l"/>
              </a:tabLst>
            </a:pPr>
            <a:r>
              <a:rPr sz="1000" b="1" i="1" spc="-5" dirty="0">
                <a:latin typeface="Arial"/>
                <a:cs typeface="Arial"/>
              </a:rPr>
              <a:t>“Behold, </a:t>
            </a:r>
            <a:r>
              <a:rPr sz="1000" b="1" i="1" dirty="0">
                <a:latin typeface="Arial"/>
                <a:cs typeface="Arial"/>
              </a:rPr>
              <a:t>I will </a:t>
            </a:r>
            <a:r>
              <a:rPr sz="1000" b="1" i="1" spc="-5" dirty="0">
                <a:latin typeface="Arial"/>
                <a:cs typeface="Arial"/>
              </a:rPr>
              <a:t>send my  </a:t>
            </a:r>
            <a:r>
              <a:rPr sz="1000" b="1" i="1" spc="-10" dirty="0">
                <a:latin typeface="Arial"/>
                <a:cs typeface="Arial"/>
              </a:rPr>
              <a:t>messenger, </a:t>
            </a:r>
            <a:r>
              <a:rPr sz="1000" b="1" i="1" dirty="0">
                <a:latin typeface="Arial"/>
                <a:cs typeface="Arial"/>
              </a:rPr>
              <a:t>and he shall prepare </a:t>
            </a:r>
            <a:r>
              <a:rPr sz="1000" b="1" i="1" spc="-5" dirty="0">
                <a:latin typeface="Arial"/>
                <a:cs typeface="Arial"/>
              </a:rPr>
              <a:t>the  </a:t>
            </a:r>
            <a:r>
              <a:rPr sz="1000" b="1" i="1" dirty="0">
                <a:latin typeface="Arial"/>
                <a:cs typeface="Arial"/>
              </a:rPr>
              <a:t>way </a:t>
            </a:r>
            <a:r>
              <a:rPr sz="1000" b="1" i="1" spc="-5" dirty="0">
                <a:latin typeface="Arial"/>
                <a:cs typeface="Arial"/>
              </a:rPr>
              <a:t>before </a:t>
            </a:r>
            <a:r>
              <a:rPr sz="1000" b="1" i="1" dirty="0">
                <a:latin typeface="Arial"/>
                <a:cs typeface="Arial"/>
              </a:rPr>
              <a:t>me: and </a:t>
            </a:r>
            <a:r>
              <a:rPr sz="1000" b="1" i="1" spc="-5" dirty="0">
                <a:latin typeface="Arial"/>
                <a:cs typeface="Arial"/>
              </a:rPr>
              <a:t>the </a:t>
            </a:r>
            <a:r>
              <a:rPr sz="1000" b="1" i="1" dirty="0">
                <a:latin typeface="Arial"/>
                <a:cs typeface="Arial"/>
              </a:rPr>
              <a:t>Lord, whom  ye seek, shall suddenly come to his  temple, even </a:t>
            </a:r>
            <a:r>
              <a:rPr sz="1000" b="1" i="1" spc="-5" dirty="0">
                <a:latin typeface="Arial"/>
                <a:cs typeface="Arial"/>
              </a:rPr>
              <a:t>the </a:t>
            </a:r>
            <a:r>
              <a:rPr sz="1000" b="1" i="1" dirty="0">
                <a:latin typeface="Arial"/>
                <a:cs typeface="Arial"/>
              </a:rPr>
              <a:t>messenger of </a:t>
            </a:r>
            <a:r>
              <a:rPr sz="1000" b="1" i="1" spc="-5" dirty="0">
                <a:latin typeface="Arial"/>
                <a:cs typeface="Arial"/>
              </a:rPr>
              <a:t>the  </a:t>
            </a:r>
            <a:r>
              <a:rPr sz="1000" b="1" i="1" dirty="0">
                <a:latin typeface="Arial"/>
                <a:cs typeface="Arial"/>
              </a:rPr>
              <a:t>covenant, whom ye delight in:  behold, he </a:t>
            </a:r>
            <a:r>
              <a:rPr sz="1000" b="1" i="1" spc="-5" dirty="0">
                <a:latin typeface="Arial"/>
                <a:cs typeface="Arial"/>
              </a:rPr>
              <a:t>shall come, </a:t>
            </a:r>
            <a:r>
              <a:rPr sz="1000" b="1" i="1" dirty="0">
                <a:latin typeface="Arial"/>
                <a:cs typeface="Arial"/>
              </a:rPr>
              <a:t>saith </a:t>
            </a:r>
            <a:r>
              <a:rPr sz="1000" b="1" i="1" spc="-5" dirty="0">
                <a:latin typeface="Arial"/>
                <a:cs typeface="Arial"/>
              </a:rPr>
              <a:t>the  </a:t>
            </a:r>
            <a:r>
              <a:rPr sz="1000" b="1" i="1" dirty="0">
                <a:latin typeface="Arial"/>
                <a:cs typeface="Arial"/>
              </a:rPr>
              <a:t>LORD of hosts.”	</a:t>
            </a:r>
            <a:r>
              <a:rPr sz="1000" b="1" dirty="0">
                <a:latin typeface="Arial"/>
                <a:cs typeface="Arial"/>
              </a:rPr>
              <a:t>Malachi</a:t>
            </a:r>
            <a:r>
              <a:rPr sz="1000" b="1" spc="-10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3:1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072764" y="5694507"/>
            <a:ext cx="2319655" cy="855344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8890" indent="228600">
              <a:lnSpc>
                <a:spcPts val="1300"/>
              </a:lnSpc>
              <a:spcBef>
                <a:spcPts val="190"/>
              </a:spcBef>
            </a:pPr>
            <a:r>
              <a:rPr sz="1100" b="1" i="1" dirty="0">
                <a:latin typeface="Arial"/>
                <a:cs typeface="Arial"/>
              </a:rPr>
              <a:t>“The next day John seeth  Jesus coming unto him, and</a:t>
            </a:r>
            <a:r>
              <a:rPr sz="1100" b="1" i="1" spc="-114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saith,  Behold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Lamb of God, which  taketh away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sin of </a:t>
            </a:r>
            <a:r>
              <a:rPr sz="1100" b="1" i="1" spc="-5" dirty="0">
                <a:latin typeface="Arial"/>
                <a:cs typeface="Arial"/>
              </a:rPr>
              <a:t>the</a:t>
            </a:r>
            <a:r>
              <a:rPr sz="1100" b="1" i="1" spc="-7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world.”</a:t>
            </a:r>
            <a:endParaRPr sz="1100">
              <a:latin typeface="Arial"/>
              <a:cs typeface="Arial"/>
            </a:endParaRPr>
          </a:p>
          <a:p>
            <a:pPr marL="1713864">
              <a:lnSpc>
                <a:spcPct val="100000"/>
              </a:lnSpc>
              <a:spcBef>
                <a:spcPts val="40"/>
              </a:spcBef>
            </a:pPr>
            <a:r>
              <a:rPr sz="1000" b="1" dirty="0">
                <a:latin typeface="Arial"/>
                <a:cs typeface="Arial"/>
              </a:rPr>
              <a:t>John</a:t>
            </a:r>
            <a:r>
              <a:rPr sz="1000" b="1" spc="-8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1:29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203315" y="1898795"/>
            <a:ext cx="2093595" cy="36258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 indent="228600">
              <a:lnSpc>
                <a:spcPts val="1300"/>
              </a:lnSpc>
              <a:spcBef>
                <a:spcPts val="190"/>
              </a:spcBef>
            </a:pPr>
            <a:r>
              <a:rPr sz="1100" b="1" i="1" dirty="0">
                <a:latin typeface="Arial"/>
                <a:cs typeface="Arial"/>
              </a:rPr>
              <a:t>“And saying, Repent ye:</a:t>
            </a:r>
            <a:r>
              <a:rPr sz="1100" b="1" i="1" spc="-110" dirty="0">
                <a:latin typeface="Arial"/>
                <a:cs typeface="Arial"/>
              </a:rPr>
              <a:t> </a:t>
            </a:r>
            <a:r>
              <a:rPr sz="1100" b="1" i="1" spc="-5" dirty="0">
                <a:latin typeface="Arial"/>
                <a:cs typeface="Arial"/>
              </a:rPr>
              <a:t>for  the </a:t>
            </a:r>
            <a:r>
              <a:rPr sz="1100" b="1" i="1" dirty="0">
                <a:latin typeface="Arial"/>
                <a:cs typeface="Arial"/>
              </a:rPr>
              <a:t>kingdom of heaven is</a:t>
            </a:r>
            <a:r>
              <a:rPr sz="1100" b="1" i="1" spc="-5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at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203315" y="2228995"/>
            <a:ext cx="467995" cy="1987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00" b="1" i="1" dirty="0">
                <a:latin typeface="Arial"/>
                <a:cs typeface="Arial"/>
              </a:rPr>
              <a:t>hand.”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602283" y="2245995"/>
            <a:ext cx="7524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5" dirty="0">
                <a:latin typeface="Arial"/>
                <a:cs typeface="Arial"/>
              </a:rPr>
              <a:t>Matthew</a:t>
            </a:r>
            <a:r>
              <a:rPr sz="1000" b="1" spc="-5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3:2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192202" y="2689761"/>
            <a:ext cx="2226945" cy="98298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 indent="228600">
              <a:lnSpc>
                <a:spcPct val="105000"/>
              </a:lnSpc>
              <a:spcBef>
                <a:spcPts val="70"/>
              </a:spcBef>
              <a:tabLst>
                <a:tab pos="1405255" algn="l"/>
              </a:tabLst>
            </a:pPr>
            <a:r>
              <a:rPr sz="1000" b="1" i="1" dirty="0">
                <a:latin typeface="Arial"/>
                <a:cs typeface="Arial"/>
              </a:rPr>
              <a:t>“I indeed </a:t>
            </a:r>
            <a:r>
              <a:rPr sz="1000" b="1" i="1" spc="-5" dirty="0">
                <a:latin typeface="Arial"/>
                <a:cs typeface="Arial"/>
              </a:rPr>
              <a:t>baptize </a:t>
            </a:r>
            <a:r>
              <a:rPr sz="1000" b="1" i="1" dirty="0">
                <a:latin typeface="Arial"/>
                <a:cs typeface="Arial"/>
              </a:rPr>
              <a:t>you with water  unto repentance: but he </a:t>
            </a:r>
            <a:r>
              <a:rPr sz="1000" b="1" i="1" spc="-5" dirty="0">
                <a:latin typeface="Arial"/>
                <a:cs typeface="Arial"/>
              </a:rPr>
              <a:t>that</a:t>
            </a:r>
            <a:r>
              <a:rPr sz="1000" b="1" i="1" spc="-90" dirty="0">
                <a:latin typeface="Arial"/>
                <a:cs typeface="Arial"/>
              </a:rPr>
              <a:t> </a:t>
            </a:r>
            <a:r>
              <a:rPr sz="1000" b="1" i="1" dirty="0">
                <a:latin typeface="Arial"/>
                <a:cs typeface="Arial"/>
              </a:rPr>
              <a:t>cometh  after me is </a:t>
            </a:r>
            <a:r>
              <a:rPr sz="1000" b="1" i="1" spc="-5" dirty="0">
                <a:latin typeface="Arial"/>
                <a:cs typeface="Arial"/>
              </a:rPr>
              <a:t>mightier than </a:t>
            </a:r>
            <a:r>
              <a:rPr sz="1000" b="1" i="1" dirty="0">
                <a:latin typeface="Arial"/>
                <a:cs typeface="Arial"/>
              </a:rPr>
              <a:t>I, whose  shoes I am not </a:t>
            </a:r>
            <a:r>
              <a:rPr sz="1000" b="1" i="1" spc="-5" dirty="0">
                <a:latin typeface="Arial"/>
                <a:cs typeface="Arial"/>
              </a:rPr>
              <a:t>worthy </a:t>
            </a:r>
            <a:r>
              <a:rPr sz="1000" b="1" i="1" dirty="0">
                <a:latin typeface="Arial"/>
                <a:cs typeface="Arial"/>
              </a:rPr>
              <a:t>to bear: he  shall </a:t>
            </a:r>
            <a:r>
              <a:rPr sz="1000" b="1" i="1" spc="-5" dirty="0">
                <a:latin typeface="Arial"/>
                <a:cs typeface="Arial"/>
              </a:rPr>
              <a:t>baptize </a:t>
            </a:r>
            <a:r>
              <a:rPr sz="1000" b="1" i="1" dirty="0">
                <a:latin typeface="Arial"/>
                <a:cs typeface="Arial"/>
              </a:rPr>
              <a:t>you with </a:t>
            </a:r>
            <a:r>
              <a:rPr sz="1000" b="1" i="1" spc="-5" dirty="0">
                <a:latin typeface="Arial"/>
                <a:cs typeface="Arial"/>
              </a:rPr>
              <a:t>the </a:t>
            </a:r>
            <a:r>
              <a:rPr sz="1000" b="1" i="1" dirty="0">
                <a:latin typeface="Arial"/>
                <a:cs typeface="Arial"/>
              </a:rPr>
              <a:t>Holy  Ghost, and</a:t>
            </a:r>
            <a:r>
              <a:rPr sz="1000" b="1" i="1" spc="-5" dirty="0">
                <a:latin typeface="Arial"/>
                <a:cs typeface="Arial"/>
              </a:rPr>
              <a:t> </a:t>
            </a:r>
            <a:r>
              <a:rPr sz="1000" b="1" i="1" dirty="0">
                <a:latin typeface="Arial"/>
                <a:cs typeface="Arial"/>
              </a:rPr>
              <a:t>with </a:t>
            </a:r>
            <a:r>
              <a:rPr sz="1000" b="1" i="1" spc="-5" dirty="0">
                <a:latin typeface="Arial"/>
                <a:cs typeface="Arial"/>
              </a:rPr>
              <a:t>fire”	</a:t>
            </a:r>
            <a:r>
              <a:rPr sz="1000" b="1" spc="-5" dirty="0">
                <a:latin typeface="Arial"/>
                <a:cs typeface="Arial"/>
              </a:rPr>
              <a:t>Matthew</a:t>
            </a:r>
            <a:r>
              <a:rPr sz="1000" b="1" spc="-45" dirty="0">
                <a:latin typeface="Arial"/>
                <a:cs typeface="Arial"/>
              </a:rPr>
              <a:t> </a:t>
            </a:r>
            <a:r>
              <a:rPr sz="1000" b="1" spc="-15" dirty="0">
                <a:latin typeface="Arial"/>
                <a:cs typeface="Arial"/>
              </a:rPr>
              <a:t>3:11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037839" y="1925320"/>
            <a:ext cx="2015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Prophecy Concerning</a:t>
            </a:r>
            <a:r>
              <a:rPr sz="1200" b="1" spc="-9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John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031489" y="5090795"/>
            <a:ext cx="1394460" cy="38608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400"/>
              </a:lnSpc>
              <a:spcBef>
                <a:spcPts val="180"/>
              </a:spcBef>
            </a:pPr>
            <a:r>
              <a:rPr sz="1200" b="1" dirty="0">
                <a:latin typeface="Arial"/>
                <a:cs typeface="Arial"/>
              </a:rPr>
              <a:t>John Introduces  Christ to </a:t>
            </a:r>
            <a:r>
              <a:rPr sz="1200" b="1" spc="-5" dirty="0">
                <a:latin typeface="Arial"/>
                <a:cs typeface="Arial"/>
              </a:rPr>
              <a:t>the</a:t>
            </a:r>
            <a:r>
              <a:rPr sz="1200" b="1" spc="-10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World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349233" y="668020"/>
            <a:ext cx="5016500" cy="1005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>
                <a:latin typeface="Arial"/>
                <a:cs typeface="Arial"/>
              </a:rPr>
              <a:t>(The Forerunner </a:t>
            </a:r>
            <a:r>
              <a:rPr sz="3000" dirty="0">
                <a:latin typeface="Arial"/>
                <a:cs typeface="Arial"/>
              </a:rPr>
              <a:t>of</a:t>
            </a:r>
            <a:r>
              <a:rPr sz="3000" spc="-5" dirty="0">
                <a:latin typeface="Arial"/>
                <a:cs typeface="Arial"/>
              </a:rPr>
              <a:t> Christ)</a:t>
            </a:r>
            <a:endParaRPr sz="30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2675"/>
              </a:spcBef>
            </a:pPr>
            <a:r>
              <a:rPr sz="1200" b="1" spc="40" dirty="0">
                <a:latin typeface="Arial"/>
                <a:cs typeface="Arial"/>
              </a:rPr>
              <a:t>John’s</a:t>
            </a:r>
            <a:r>
              <a:rPr sz="1200" b="1" spc="-8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Message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062027" y="6281420"/>
            <a:ext cx="864235" cy="38608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400"/>
              </a:lnSpc>
              <a:spcBef>
                <a:spcPts val="180"/>
              </a:spcBef>
            </a:pPr>
            <a:r>
              <a:rPr sz="1200" b="1" dirty="0">
                <a:latin typeface="Arial"/>
                <a:cs typeface="Arial"/>
              </a:rPr>
              <a:t>Mark1:8  Luke</a:t>
            </a:r>
            <a:r>
              <a:rPr sz="1200" b="1" spc="-10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3:2-17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3993" y="0"/>
                </a:lnTo>
                <a:lnTo>
                  <a:pt x="9143993" y="6857994"/>
                </a:lnTo>
                <a:lnTo>
                  <a:pt x="0" y="685799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365210" y="134620"/>
            <a:ext cx="636778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08710" algn="l"/>
                <a:tab pos="4813300" algn="l"/>
              </a:tabLst>
            </a:pPr>
            <a:r>
              <a:rPr spc="-5" dirty="0"/>
              <a:t>Th</a:t>
            </a:r>
            <a:r>
              <a:rPr dirty="0"/>
              <a:t>e	B</a:t>
            </a:r>
            <a:r>
              <a:rPr spc="-5" dirty="0"/>
              <a:t>i</a:t>
            </a:r>
            <a:r>
              <a:rPr dirty="0"/>
              <a:t>rth</a:t>
            </a:r>
            <a:r>
              <a:rPr spc="-5" dirty="0"/>
              <a:t> o</a:t>
            </a:r>
            <a:r>
              <a:rPr dirty="0"/>
              <a:t>f</a:t>
            </a:r>
            <a:r>
              <a:rPr spc="-5" dirty="0"/>
              <a:t> </a:t>
            </a:r>
            <a:r>
              <a:rPr dirty="0"/>
              <a:t>Jes</a:t>
            </a:r>
            <a:r>
              <a:rPr spc="-5" dirty="0"/>
              <a:t>u</a:t>
            </a:r>
            <a:r>
              <a:rPr dirty="0"/>
              <a:t>s	C</a:t>
            </a:r>
            <a:r>
              <a:rPr spc="-5" dirty="0"/>
              <a:t>h</a:t>
            </a:r>
            <a:r>
              <a:rPr dirty="0"/>
              <a:t>r</a:t>
            </a:r>
            <a:r>
              <a:rPr spc="-5" dirty="0"/>
              <a:t>i</a:t>
            </a:r>
            <a:r>
              <a:rPr dirty="0"/>
              <a:t>st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18440" y="1168082"/>
            <a:ext cx="1358900" cy="206184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20320" marR="342900">
              <a:lnSpc>
                <a:spcPct val="98200"/>
              </a:lnSpc>
              <a:spcBef>
                <a:spcPts val="130"/>
              </a:spcBef>
            </a:pPr>
            <a:r>
              <a:rPr sz="1400" b="1" spc="-5" dirty="0">
                <a:latin typeface="Arial"/>
                <a:cs typeface="Arial"/>
              </a:rPr>
              <a:t>Prophecy  Concerning  Jesus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550">
              <a:latin typeface="Arial"/>
              <a:cs typeface="Arial"/>
            </a:endParaRPr>
          </a:p>
          <a:p>
            <a:pPr marL="12700">
              <a:lnSpc>
                <a:spcPts val="1639"/>
              </a:lnSpc>
            </a:pPr>
            <a:r>
              <a:rPr sz="1400" b="1" spc="-5" dirty="0">
                <a:latin typeface="Arial"/>
                <a:cs typeface="Arial"/>
              </a:rPr>
              <a:t>Place of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Birth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280"/>
              </a:lnSpc>
            </a:pPr>
            <a:r>
              <a:rPr sz="1100" b="1" spc="-5" dirty="0">
                <a:latin typeface="Arial"/>
                <a:cs typeface="Arial"/>
              </a:rPr>
              <a:t>Micah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5:2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700">
              <a:latin typeface="Arial"/>
              <a:cs typeface="Arial"/>
            </a:endParaRPr>
          </a:p>
          <a:p>
            <a:pPr marL="15875">
              <a:lnSpc>
                <a:spcPts val="1639"/>
              </a:lnSpc>
            </a:pPr>
            <a:r>
              <a:rPr sz="1400" b="1" spc="-5" dirty="0">
                <a:latin typeface="Arial"/>
                <a:cs typeface="Arial"/>
              </a:rPr>
              <a:t>Born of </a:t>
            </a:r>
            <a:r>
              <a:rPr sz="1400" b="1" dirty="0">
                <a:latin typeface="Arial"/>
                <a:cs typeface="Arial"/>
              </a:rPr>
              <a:t>a</a:t>
            </a:r>
            <a:r>
              <a:rPr sz="1400" b="1" spc="-5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Virgin</a:t>
            </a:r>
            <a:endParaRPr sz="1400">
              <a:latin typeface="Arial"/>
              <a:cs typeface="Arial"/>
            </a:endParaRPr>
          </a:p>
          <a:p>
            <a:pPr marL="15875">
              <a:lnSpc>
                <a:spcPts val="1280"/>
              </a:lnSpc>
            </a:pPr>
            <a:r>
              <a:rPr sz="1100" b="1" dirty="0">
                <a:latin typeface="Arial"/>
                <a:cs typeface="Arial"/>
              </a:rPr>
              <a:t>Isaiah</a:t>
            </a:r>
            <a:r>
              <a:rPr sz="1100" b="1" spc="-10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7:4</a:t>
            </a:r>
            <a:endParaRPr sz="1100">
              <a:latin typeface="Arial"/>
              <a:cs typeface="Arial"/>
            </a:endParaRPr>
          </a:p>
          <a:p>
            <a:pPr marL="15875">
              <a:lnSpc>
                <a:spcPct val="100000"/>
              </a:lnSpc>
              <a:spcBef>
                <a:spcPts val="80"/>
              </a:spcBef>
            </a:pPr>
            <a:r>
              <a:rPr sz="1100" b="1" dirty="0">
                <a:latin typeface="Arial"/>
                <a:cs typeface="Arial"/>
              </a:rPr>
              <a:t>Isaiah</a:t>
            </a:r>
            <a:r>
              <a:rPr sz="1100" b="1" spc="-10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9:6</a:t>
            </a:r>
            <a:endParaRPr sz="11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399790" y="5616720"/>
            <a:ext cx="2367280" cy="69405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 indent="228600">
              <a:lnSpc>
                <a:spcPts val="1300"/>
              </a:lnSpc>
              <a:spcBef>
                <a:spcPts val="190"/>
              </a:spcBef>
            </a:pPr>
            <a:r>
              <a:rPr sz="1100" b="1" i="1" dirty="0">
                <a:latin typeface="Arial"/>
                <a:cs typeface="Arial"/>
              </a:rPr>
              <a:t>“And she shall bring </a:t>
            </a:r>
            <a:r>
              <a:rPr sz="1100" b="1" i="1" spc="-5" dirty="0">
                <a:latin typeface="Arial"/>
                <a:cs typeface="Arial"/>
              </a:rPr>
              <a:t>forth </a:t>
            </a:r>
            <a:r>
              <a:rPr sz="1100" b="1" i="1" dirty="0">
                <a:latin typeface="Arial"/>
                <a:cs typeface="Arial"/>
              </a:rPr>
              <a:t>a  son, and </a:t>
            </a:r>
            <a:r>
              <a:rPr sz="1100" b="1" i="1" spc="-5" dirty="0">
                <a:latin typeface="Arial"/>
                <a:cs typeface="Arial"/>
              </a:rPr>
              <a:t>thou </a:t>
            </a:r>
            <a:r>
              <a:rPr sz="1100" b="1" i="1" dirty="0">
                <a:latin typeface="Arial"/>
                <a:cs typeface="Arial"/>
              </a:rPr>
              <a:t>shalt call his name  JESUS: </a:t>
            </a:r>
            <a:r>
              <a:rPr sz="1100" b="1" i="1" spc="-5" dirty="0">
                <a:latin typeface="Arial"/>
                <a:cs typeface="Arial"/>
              </a:rPr>
              <a:t>for </a:t>
            </a:r>
            <a:r>
              <a:rPr sz="1100" b="1" i="1" dirty="0">
                <a:latin typeface="Arial"/>
                <a:cs typeface="Arial"/>
              </a:rPr>
              <a:t>he shall save his  people from </a:t>
            </a:r>
            <a:r>
              <a:rPr sz="1100" b="1" i="1" spc="-5" dirty="0">
                <a:latin typeface="Arial"/>
                <a:cs typeface="Arial"/>
              </a:rPr>
              <a:t>their </a:t>
            </a:r>
            <a:r>
              <a:rPr sz="1100" b="1" i="1" dirty="0">
                <a:latin typeface="Arial"/>
                <a:cs typeface="Arial"/>
              </a:rPr>
              <a:t>sins.” </a:t>
            </a:r>
            <a:r>
              <a:rPr sz="900" b="1" spc="-5" dirty="0">
                <a:latin typeface="Arial"/>
                <a:cs typeface="Arial"/>
              </a:rPr>
              <a:t>Matthew</a:t>
            </a:r>
            <a:r>
              <a:rPr sz="900" b="1" spc="8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1:21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3993" y="0"/>
                </a:lnTo>
                <a:lnTo>
                  <a:pt x="9143993" y="6857994"/>
                </a:lnTo>
                <a:lnTo>
                  <a:pt x="0" y="685799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9136" y="134620"/>
            <a:ext cx="8696325" cy="619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820035" algn="l"/>
                <a:tab pos="7251700" algn="l"/>
              </a:tabLst>
            </a:pPr>
            <a:r>
              <a:rPr sz="3900" dirty="0"/>
              <a:t>Pr</a:t>
            </a:r>
            <a:r>
              <a:rPr sz="3900" spc="-5" dirty="0"/>
              <a:t>oph</a:t>
            </a:r>
            <a:r>
              <a:rPr sz="3900" dirty="0"/>
              <a:t>ec</a:t>
            </a:r>
            <a:r>
              <a:rPr sz="3900" spc="-5" dirty="0"/>
              <a:t>i</a:t>
            </a:r>
            <a:r>
              <a:rPr sz="3900" dirty="0"/>
              <a:t>es	C</a:t>
            </a:r>
            <a:r>
              <a:rPr sz="3900" spc="-5" dirty="0"/>
              <a:t>on</a:t>
            </a:r>
            <a:r>
              <a:rPr sz="3900" dirty="0"/>
              <a:t>cer</a:t>
            </a:r>
            <a:r>
              <a:rPr sz="3900" spc="-5" dirty="0"/>
              <a:t>nin</a:t>
            </a:r>
            <a:r>
              <a:rPr sz="3900" dirty="0"/>
              <a:t>g</a:t>
            </a:r>
            <a:r>
              <a:rPr sz="3900" spc="-5" dirty="0"/>
              <a:t> </a:t>
            </a:r>
            <a:r>
              <a:rPr sz="3900" dirty="0"/>
              <a:t>Jes</a:t>
            </a:r>
            <a:r>
              <a:rPr sz="3900" spc="-5" dirty="0"/>
              <a:t>u</a:t>
            </a:r>
            <a:r>
              <a:rPr sz="3900" dirty="0"/>
              <a:t>s	C</a:t>
            </a:r>
            <a:r>
              <a:rPr sz="3900" spc="-5" dirty="0"/>
              <a:t>h</a:t>
            </a:r>
            <a:r>
              <a:rPr sz="3900" dirty="0"/>
              <a:t>r</a:t>
            </a:r>
            <a:r>
              <a:rPr sz="3900" spc="-5" dirty="0"/>
              <a:t>i</a:t>
            </a:r>
            <a:r>
              <a:rPr sz="3900" dirty="0"/>
              <a:t>st</a:t>
            </a:r>
            <a:endParaRPr sz="3900"/>
          </a:p>
        </p:txBody>
      </p:sp>
      <p:sp>
        <p:nvSpPr>
          <p:cNvPr id="5" name="object 5"/>
          <p:cNvSpPr txBox="1"/>
          <p:nvPr/>
        </p:nvSpPr>
        <p:spPr>
          <a:xfrm>
            <a:off x="440001" y="2764155"/>
            <a:ext cx="1160780" cy="125222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 algn="ctr">
              <a:lnSpc>
                <a:spcPct val="150000"/>
              </a:lnSpc>
              <a:spcBef>
                <a:spcPts val="40"/>
              </a:spcBef>
            </a:pPr>
            <a:r>
              <a:rPr sz="1800" b="1" i="1" dirty="0">
                <a:latin typeface="Arial"/>
                <a:cs typeface="Arial"/>
              </a:rPr>
              <a:t>Old  </a:t>
            </a:r>
            <a:r>
              <a:rPr sz="1800" b="1" i="1" spc="-70" dirty="0">
                <a:latin typeface="Arial"/>
                <a:cs typeface="Arial"/>
              </a:rPr>
              <a:t>T</a:t>
            </a:r>
            <a:r>
              <a:rPr sz="1800" b="1" i="1" dirty="0">
                <a:latin typeface="Arial"/>
                <a:cs typeface="Arial"/>
              </a:rPr>
              <a:t>estame</a:t>
            </a:r>
            <a:r>
              <a:rPr sz="1800" b="1" i="1" spc="-5" dirty="0">
                <a:latin typeface="Arial"/>
                <a:cs typeface="Arial"/>
              </a:rPr>
              <a:t>n</a:t>
            </a:r>
            <a:r>
              <a:rPr sz="1800" b="1" i="1" dirty="0">
                <a:latin typeface="Arial"/>
                <a:cs typeface="Arial"/>
              </a:rPr>
              <a:t>t  </a:t>
            </a:r>
            <a:r>
              <a:rPr sz="1800" b="1" i="1" spc="-5" dirty="0">
                <a:latin typeface="Arial"/>
                <a:cs typeface="Arial"/>
              </a:rPr>
              <a:t>Prophecy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503521" y="2795905"/>
            <a:ext cx="1181100" cy="125222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 indent="342265">
              <a:lnSpc>
                <a:spcPct val="150000"/>
              </a:lnSpc>
              <a:spcBef>
                <a:spcPts val="40"/>
              </a:spcBef>
            </a:pPr>
            <a:r>
              <a:rPr sz="1800" b="1" i="1" spc="-5" dirty="0">
                <a:latin typeface="Arial"/>
                <a:cs typeface="Arial"/>
              </a:rPr>
              <a:t>New  </a:t>
            </a:r>
            <a:r>
              <a:rPr sz="1800" b="1" i="1" spc="-10" dirty="0">
                <a:latin typeface="Arial"/>
                <a:cs typeface="Arial"/>
              </a:rPr>
              <a:t>Testament  </a:t>
            </a:r>
            <a:r>
              <a:rPr sz="1800" b="1" i="1" spc="-5" dirty="0">
                <a:latin typeface="Arial"/>
                <a:cs typeface="Arial"/>
              </a:rPr>
              <a:t>Ful</a:t>
            </a:r>
            <a:r>
              <a:rPr sz="1800" b="1" i="1" dirty="0">
                <a:latin typeface="Arial"/>
                <a:cs typeface="Arial"/>
              </a:rPr>
              <a:t>f</a:t>
            </a:r>
            <a:r>
              <a:rPr sz="1800" b="1" i="1" spc="-5" dirty="0">
                <a:latin typeface="Arial"/>
                <a:cs typeface="Arial"/>
              </a:rPr>
              <a:t>ill</a:t>
            </a:r>
            <a:r>
              <a:rPr sz="1800" b="1" i="1" dirty="0">
                <a:latin typeface="Arial"/>
                <a:cs typeface="Arial"/>
              </a:rPr>
              <a:t>me</a:t>
            </a:r>
            <a:r>
              <a:rPr sz="1800" b="1" i="1" spc="-5" dirty="0">
                <a:latin typeface="Arial"/>
                <a:cs typeface="Arial"/>
              </a:rPr>
              <a:t>n</a:t>
            </a:r>
            <a:r>
              <a:rPr sz="1800" b="1" i="1" dirty="0">
                <a:latin typeface="Arial"/>
                <a:cs typeface="Arial"/>
              </a:rPr>
              <a:t>t</a:t>
            </a:r>
            <a:endParaRPr sz="1800">
              <a:latin typeface="Arial"/>
              <a:cs typeface="Arial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1756727" y="1099651"/>
          <a:ext cx="5440678" cy="554235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42060"/>
                <a:gridCol w="2891154"/>
                <a:gridCol w="1307464"/>
              </a:tblGrid>
              <a:tr h="370879">
                <a:tc>
                  <a:txBody>
                    <a:bodyPr/>
                    <a:lstStyle/>
                    <a:p>
                      <a:pPr marL="31750">
                        <a:lnSpc>
                          <a:spcPts val="1325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Genesis</a:t>
                      </a:r>
                      <a:r>
                        <a:rPr sz="12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3:15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31750">
                        <a:lnSpc>
                          <a:spcPts val="1435"/>
                        </a:lnSpc>
                        <a:spcBef>
                          <a:spcPts val="60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Isaiah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7:14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705" algn="ctr">
                        <a:lnSpc>
                          <a:spcPts val="1325"/>
                        </a:lnSpc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Seed of</a:t>
                      </a:r>
                      <a:r>
                        <a:rPr sz="12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Woman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52705" algn="ctr">
                        <a:lnSpc>
                          <a:spcPts val="1435"/>
                        </a:lnSpc>
                        <a:spcBef>
                          <a:spcPts val="60"/>
                        </a:spcBef>
                      </a:pPr>
                      <a:r>
                        <a:rPr sz="1200" b="1" spc="-10" dirty="0">
                          <a:latin typeface="Arial"/>
                          <a:cs typeface="Arial"/>
                        </a:rPr>
                        <a:t>Virgin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 Born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60680">
                        <a:lnSpc>
                          <a:spcPts val="1325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Matthew</a:t>
                      </a:r>
                      <a:r>
                        <a:rPr sz="1200" spc="-1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1:20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360680">
                        <a:lnSpc>
                          <a:spcPts val="1435"/>
                        </a:lnSpc>
                        <a:spcBef>
                          <a:spcPts val="60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Matthew</a:t>
                      </a:r>
                      <a:r>
                        <a:rPr sz="1200" spc="-1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1:18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31750">
                        <a:lnSpc>
                          <a:spcPts val="140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Genesis</a:t>
                      </a:r>
                      <a:r>
                        <a:rPr sz="12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49:10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705" algn="ctr">
                        <a:lnSpc>
                          <a:spcPts val="1400"/>
                        </a:lnSpc>
                      </a:pPr>
                      <a:r>
                        <a:rPr sz="1200" b="1" spc="-15" dirty="0">
                          <a:latin typeface="Arial"/>
                          <a:cs typeface="Arial"/>
                        </a:rPr>
                        <a:t>Tribe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of Judah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40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Luke 3:23,</a:t>
                      </a:r>
                      <a:r>
                        <a:rPr sz="1200" spc="-10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33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31750">
                        <a:lnSpc>
                          <a:spcPts val="140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Micah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5:2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705" algn="ctr">
                        <a:lnSpc>
                          <a:spcPts val="1400"/>
                        </a:lnSpc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Born at</a:t>
                      </a:r>
                      <a:r>
                        <a:rPr sz="12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Bethlehem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40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Matthew</a:t>
                      </a:r>
                      <a:r>
                        <a:rPr sz="1200" spc="-1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2:1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31750">
                        <a:lnSpc>
                          <a:spcPts val="140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Psalm</a:t>
                      </a:r>
                      <a:r>
                        <a:rPr sz="12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72:10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705" algn="ctr">
                        <a:lnSpc>
                          <a:spcPts val="1400"/>
                        </a:lnSpc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Presented with</a:t>
                      </a:r>
                      <a:r>
                        <a:rPr sz="12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Gifts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40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Matthew 2:1,</a:t>
                      </a:r>
                      <a:r>
                        <a:rPr sz="1200" spc="-10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45" dirty="0">
                          <a:latin typeface="Arial"/>
                          <a:cs typeface="Arial"/>
                        </a:rPr>
                        <a:t>11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31750">
                        <a:lnSpc>
                          <a:spcPts val="140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Jeremiah</a:t>
                      </a:r>
                      <a:r>
                        <a:rPr sz="12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31:15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705" algn="ctr">
                        <a:lnSpc>
                          <a:spcPts val="1400"/>
                        </a:lnSpc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Herod Kills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Children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40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Matthew</a:t>
                      </a:r>
                      <a:r>
                        <a:rPr sz="1200" spc="-1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2:16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31750">
                        <a:lnSpc>
                          <a:spcPts val="140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Isaiah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7:14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705" algn="ctr">
                        <a:lnSpc>
                          <a:spcPts val="1400"/>
                        </a:lnSpc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Shall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Be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Immanuel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40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Matthew</a:t>
                      </a:r>
                      <a:r>
                        <a:rPr sz="1200" spc="-1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1:23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31750">
                        <a:lnSpc>
                          <a:spcPts val="140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Isaiah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40:3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705" algn="ctr">
                        <a:lnSpc>
                          <a:spcPts val="1400"/>
                        </a:lnSpc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Preceded by a</a:t>
                      </a:r>
                      <a:r>
                        <a:rPr sz="12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Messenger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40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Matthew</a:t>
                      </a:r>
                      <a:r>
                        <a:rPr sz="1200" spc="-1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3:1-2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196850">
                <a:tc>
                  <a:txBody>
                    <a:bodyPr/>
                    <a:lstStyle/>
                    <a:p>
                      <a:pPr marL="31750">
                        <a:lnSpc>
                          <a:spcPts val="1405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Isaiah</a:t>
                      </a:r>
                      <a:r>
                        <a:rPr sz="12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35:5-6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705" algn="ctr">
                        <a:lnSpc>
                          <a:spcPts val="1405"/>
                        </a:lnSpc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Ministry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 Miracles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405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Matthew</a:t>
                      </a:r>
                      <a:r>
                        <a:rPr sz="1200" spc="-1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9:35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196850">
                <a:tc>
                  <a:txBody>
                    <a:bodyPr/>
                    <a:lstStyle/>
                    <a:p>
                      <a:pPr marL="31750">
                        <a:lnSpc>
                          <a:spcPts val="1435"/>
                        </a:lnSpc>
                        <a:spcBef>
                          <a:spcPts val="1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Zechariah</a:t>
                      </a:r>
                      <a:r>
                        <a:rPr sz="12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9:9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905" marB="0"/>
                </a:tc>
                <a:tc>
                  <a:txBody>
                    <a:bodyPr/>
                    <a:lstStyle/>
                    <a:p>
                      <a:pPr marL="52705" algn="ctr">
                        <a:lnSpc>
                          <a:spcPts val="1435"/>
                        </a:lnSpc>
                        <a:spcBef>
                          <a:spcPts val="15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Enter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Jerusalem on a</a:t>
                      </a:r>
                      <a:r>
                        <a:rPr sz="12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Donkey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90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435"/>
                        </a:lnSpc>
                        <a:spcBef>
                          <a:spcPts val="1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Luke</a:t>
                      </a:r>
                      <a:r>
                        <a:rPr sz="1200" spc="-1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19:35-37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905" marB="0"/>
                </a:tc>
              </a:tr>
              <a:tr h="190500">
                <a:tc>
                  <a:txBody>
                    <a:bodyPr/>
                    <a:lstStyle/>
                    <a:p>
                      <a:pPr marL="31750">
                        <a:lnSpc>
                          <a:spcPts val="140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Psalm</a:t>
                      </a:r>
                      <a:r>
                        <a:rPr sz="12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16:10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705" algn="ctr">
                        <a:lnSpc>
                          <a:spcPts val="1400"/>
                        </a:lnSpc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Resurrection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2384" algn="r">
                        <a:lnSpc>
                          <a:spcPts val="14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Acts</a:t>
                      </a:r>
                      <a:r>
                        <a:rPr sz="1200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2:31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31750">
                        <a:lnSpc>
                          <a:spcPts val="140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Psalm</a:t>
                      </a:r>
                      <a:r>
                        <a:rPr sz="12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68:18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705" algn="ctr">
                        <a:lnSpc>
                          <a:spcPts val="1400"/>
                        </a:lnSpc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Ascension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2384" algn="r">
                        <a:lnSpc>
                          <a:spcPts val="14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Acts</a:t>
                      </a:r>
                      <a:r>
                        <a:rPr sz="1200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1:9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31750">
                        <a:lnSpc>
                          <a:spcPts val="140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Psalm</a:t>
                      </a:r>
                      <a:r>
                        <a:rPr sz="12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41:9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705" algn="ctr">
                        <a:lnSpc>
                          <a:spcPts val="1400"/>
                        </a:lnSpc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Betrayed by a</a:t>
                      </a:r>
                      <a:r>
                        <a:rPr sz="12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Friend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40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John</a:t>
                      </a:r>
                      <a:r>
                        <a:rPr sz="1200" spc="-1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13:21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190499">
                <a:tc>
                  <a:txBody>
                    <a:bodyPr/>
                    <a:lstStyle/>
                    <a:p>
                      <a:pPr marL="31750">
                        <a:lnSpc>
                          <a:spcPts val="140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Zechariah</a:t>
                      </a:r>
                      <a:r>
                        <a:rPr sz="12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0" dirty="0">
                          <a:latin typeface="Arial"/>
                          <a:cs typeface="Arial"/>
                        </a:rPr>
                        <a:t>11:12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705" algn="ctr">
                        <a:lnSpc>
                          <a:spcPts val="1400"/>
                        </a:lnSpc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Sold for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30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Pieces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 Silver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40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Matthew</a:t>
                      </a:r>
                      <a:r>
                        <a:rPr sz="1200" spc="-1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26:15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31750">
                        <a:lnSpc>
                          <a:spcPts val="140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Zechariah</a:t>
                      </a:r>
                      <a:r>
                        <a:rPr sz="12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0" dirty="0">
                          <a:latin typeface="Arial"/>
                          <a:cs typeface="Arial"/>
                        </a:rPr>
                        <a:t>11:13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705" algn="ctr">
                        <a:lnSpc>
                          <a:spcPts val="1400"/>
                        </a:lnSpc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Money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Thrown Down in </a:t>
                      </a:r>
                      <a:r>
                        <a:rPr sz="1200" b="1" spc="50" dirty="0">
                          <a:latin typeface="Arial"/>
                          <a:cs typeface="Arial"/>
                        </a:rPr>
                        <a:t>God’s</a:t>
                      </a:r>
                      <a:r>
                        <a:rPr sz="1200" b="1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House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40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Matthew</a:t>
                      </a:r>
                      <a:r>
                        <a:rPr sz="1200" spc="-1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27:5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31750">
                        <a:lnSpc>
                          <a:spcPts val="140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Zechariah</a:t>
                      </a:r>
                      <a:r>
                        <a:rPr sz="12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13:7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069" algn="ctr">
                        <a:lnSpc>
                          <a:spcPts val="1400"/>
                        </a:lnSpc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Forsaken by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His</a:t>
                      </a:r>
                      <a:r>
                        <a:rPr sz="12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Disciples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40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Matthew</a:t>
                      </a:r>
                      <a:r>
                        <a:rPr sz="1200" spc="-1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26:56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196850">
                <a:tc>
                  <a:txBody>
                    <a:bodyPr/>
                    <a:lstStyle/>
                    <a:p>
                      <a:pPr marL="31750">
                        <a:lnSpc>
                          <a:spcPts val="1405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Psalm</a:t>
                      </a:r>
                      <a:r>
                        <a:rPr sz="12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0" dirty="0">
                          <a:latin typeface="Arial"/>
                          <a:cs typeface="Arial"/>
                        </a:rPr>
                        <a:t>35:11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705" algn="ctr">
                        <a:lnSpc>
                          <a:spcPts val="1405"/>
                        </a:lnSpc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Accused by False</a:t>
                      </a:r>
                      <a:r>
                        <a:rPr sz="12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Witness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405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Matthew</a:t>
                      </a:r>
                      <a:r>
                        <a:rPr sz="1200" spc="-1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26:59-60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196850">
                <a:tc>
                  <a:txBody>
                    <a:bodyPr/>
                    <a:lstStyle/>
                    <a:p>
                      <a:pPr marL="31750">
                        <a:lnSpc>
                          <a:spcPts val="1435"/>
                        </a:lnSpc>
                        <a:spcBef>
                          <a:spcPts val="1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Isaiah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53:7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905" marB="0"/>
                </a:tc>
                <a:tc>
                  <a:txBody>
                    <a:bodyPr/>
                    <a:lstStyle/>
                    <a:p>
                      <a:pPr marL="52705" algn="ctr">
                        <a:lnSpc>
                          <a:spcPts val="1435"/>
                        </a:lnSpc>
                        <a:spcBef>
                          <a:spcPts val="15"/>
                        </a:spcBef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Dumb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before</a:t>
                      </a:r>
                      <a:r>
                        <a:rPr sz="1200" b="1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Accusers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90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435"/>
                        </a:lnSpc>
                        <a:spcBef>
                          <a:spcPts val="1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Matthew</a:t>
                      </a:r>
                      <a:r>
                        <a:rPr sz="1200" spc="-1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27:12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905" marB="0"/>
                </a:tc>
              </a:tr>
              <a:tr h="190500">
                <a:tc>
                  <a:txBody>
                    <a:bodyPr/>
                    <a:lstStyle/>
                    <a:p>
                      <a:pPr marL="31750">
                        <a:lnSpc>
                          <a:spcPts val="140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Isaiah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53:5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069" algn="ctr">
                        <a:lnSpc>
                          <a:spcPts val="1400"/>
                        </a:lnSpc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Wounded and</a:t>
                      </a:r>
                      <a:r>
                        <a:rPr sz="12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Bruised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40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Matthew</a:t>
                      </a:r>
                      <a:r>
                        <a:rPr sz="1200" spc="-1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27:26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31750">
                        <a:lnSpc>
                          <a:spcPts val="140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Isaiah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50:6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705" algn="ctr">
                        <a:lnSpc>
                          <a:spcPts val="1400"/>
                        </a:lnSpc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Smitten and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Spit</a:t>
                      </a:r>
                      <a:r>
                        <a:rPr sz="12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Upon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40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Matthew</a:t>
                      </a:r>
                      <a:r>
                        <a:rPr sz="1200" spc="-1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27:30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31750">
                        <a:lnSpc>
                          <a:spcPts val="140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Psalm</a:t>
                      </a:r>
                      <a:r>
                        <a:rPr sz="12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22:7-8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705" algn="ctr">
                        <a:lnSpc>
                          <a:spcPts val="1400"/>
                        </a:lnSpc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Mocked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40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Matthew</a:t>
                      </a:r>
                      <a:r>
                        <a:rPr sz="1200" spc="-1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27:31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31750">
                        <a:lnSpc>
                          <a:spcPts val="140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Psalm</a:t>
                      </a:r>
                      <a:r>
                        <a:rPr sz="12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22:16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705" algn="ctr">
                        <a:lnSpc>
                          <a:spcPts val="1400"/>
                        </a:lnSpc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Hands and Feet</a:t>
                      </a:r>
                      <a:r>
                        <a:rPr sz="12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Pierced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40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John</a:t>
                      </a:r>
                      <a:r>
                        <a:rPr sz="1200" spc="-1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20:25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31750">
                        <a:lnSpc>
                          <a:spcPts val="140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Isaiah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53:12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705" algn="ctr">
                        <a:lnSpc>
                          <a:spcPts val="1400"/>
                        </a:lnSpc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Crucified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with</a:t>
                      </a:r>
                      <a:r>
                        <a:rPr sz="12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Thieves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40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Matthew</a:t>
                      </a:r>
                      <a:r>
                        <a:rPr sz="1200" spc="-1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27:38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31750">
                        <a:lnSpc>
                          <a:spcPts val="140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Psalm</a:t>
                      </a:r>
                      <a:r>
                        <a:rPr sz="12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22:18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705" algn="ctr">
                        <a:lnSpc>
                          <a:spcPts val="1400"/>
                        </a:lnSpc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Garments Parted and Lots</a:t>
                      </a:r>
                      <a:r>
                        <a:rPr sz="120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Cast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40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John</a:t>
                      </a:r>
                      <a:r>
                        <a:rPr sz="1200" spc="-1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19:23-24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196850">
                <a:tc>
                  <a:txBody>
                    <a:bodyPr/>
                    <a:lstStyle/>
                    <a:p>
                      <a:pPr marL="31750">
                        <a:lnSpc>
                          <a:spcPts val="1405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Psalm</a:t>
                      </a:r>
                      <a:r>
                        <a:rPr sz="12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22:1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340" algn="ctr">
                        <a:lnSpc>
                          <a:spcPts val="1405"/>
                        </a:lnSpc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His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Forsaken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Cry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405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Matthew</a:t>
                      </a:r>
                      <a:r>
                        <a:rPr sz="1200" spc="-1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27:46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196850">
                <a:tc>
                  <a:txBody>
                    <a:bodyPr/>
                    <a:lstStyle/>
                    <a:p>
                      <a:pPr marL="31750">
                        <a:lnSpc>
                          <a:spcPts val="1435"/>
                        </a:lnSpc>
                        <a:spcBef>
                          <a:spcPts val="1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Psalm</a:t>
                      </a:r>
                      <a:r>
                        <a:rPr sz="12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34:20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905" marB="0"/>
                </a:tc>
                <a:tc>
                  <a:txBody>
                    <a:bodyPr/>
                    <a:lstStyle/>
                    <a:p>
                      <a:pPr marL="52705" algn="ctr">
                        <a:lnSpc>
                          <a:spcPts val="1435"/>
                        </a:lnSpc>
                        <a:spcBef>
                          <a:spcPts val="15"/>
                        </a:spcBef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Bones Not</a:t>
                      </a:r>
                      <a:r>
                        <a:rPr sz="12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Broken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90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435"/>
                        </a:lnSpc>
                        <a:spcBef>
                          <a:spcPts val="1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John</a:t>
                      </a:r>
                      <a:r>
                        <a:rPr sz="1200" spc="-1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19:33-36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905" marB="0"/>
                </a:tc>
              </a:tr>
              <a:tr h="190500">
                <a:tc>
                  <a:txBody>
                    <a:bodyPr/>
                    <a:lstStyle/>
                    <a:p>
                      <a:pPr marL="31750">
                        <a:lnSpc>
                          <a:spcPts val="140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Zechariah</a:t>
                      </a:r>
                      <a:r>
                        <a:rPr sz="12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12:10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705" algn="ctr">
                        <a:lnSpc>
                          <a:spcPts val="1400"/>
                        </a:lnSpc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Side Pierced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40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John</a:t>
                      </a:r>
                      <a:r>
                        <a:rPr sz="1200" spc="-1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19:34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31750">
                        <a:lnSpc>
                          <a:spcPts val="140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Amos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8:9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705" algn="ctr">
                        <a:lnSpc>
                          <a:spcPts val="1400"/>
                        </a:lnSpc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Darkness Over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2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Land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40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Matthew</a:t>
                      </a:r>
                      <a:r>
                        <a:rPr sz="1200" spc="-1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27:45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180379">
                <a:tc>
                  <a:txBody>
                    <a:bodyPr/>
                    <a:lstStyle/>
                    <a:p>
                      <a:pPr marL="31750">
                        <a:lnSpc>
                          <a:spcPts val="132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Isaiah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53:9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705" algn="ctr">
                        <a:lnSpc>
                          <a:spcPts val="1320"/>
                        </a:lnSpc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Buried in Rich </a:t>
                      </a:r>
                      <a:r>
                        <a:rPr sz="1200" b="1" spc="50" dirty="0">
                          <a:latin typeface="Arial"/>
                          <a:cs typeface="Arial"/>
                        </a:rPr>
                        <a:t>Man’s</a:t>
                      </a:r>
                      <a:r>
                        <a:rPr sz="120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25" dirty="0">
                          <a:latin typeface="Arial"/>
                          <a:cs typeface="Arial"/>
                        </a:rPr>
                        <a:t>Tomb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32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Matthew</a:t>
                      </a:r>
                      <a:r>
                        <a:rPr sz="1200" spc="-1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27:57-60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3993" y="0"/>
                </a:lnTo>
                <a:lnTo>
                  <a:pt x="9143993" y="6857994"/>
                </a:lnTo>
                <a:lnTo>
                  <a:pt x="0" y="685799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447415" y="983198"/>
            <a:ext cx="2209165" cy="9448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080" indent="228600">
              <a:lnSpc>
                <a:spcPct val="100000"/>
              </a:lnSpc>
              <a:spcBef>
                <a:spcPts val="130"/>
              </a:spcBef>
            </a:pPr>
            <a:r>
              <a:rPr sz="1000" b="1" i="1" dirty="0">
                <a:latin typeface="Arial"/>
                <a:cs typeface="Arial"/>
              </a:rPr>
              <a:t>“Then </a:t>
            </a:r>
            <a:r>
              <a:rPr sz="1000" b="1" i="1" spc="-5" dirty="0">
                <a:latin typeface="Arial"/>
                <a:cs typeface="Arial"/>
              </a:rPr>
              <a:t>the </a:t>
            </a:r>
            <a:r>
              <a:rPr sz="1000" b="1" i="1" dirty="0">
                <a:latin typeface="Arial"/>
                <a:cs typeface="Arial"/>
              </a:rPr>
              <a:t>eyes of </a:t>
            </a:r>
            <a:r>
              <a:rPr sz="1000" b="1" i="1" spc="-5" dirty="0">
                <a:latin typeface="Arial"/>
                <a:cs typeface="Arial"/>
              </a:rPr>
              <a:t>the </a:t>
            </a:r>
            <a:r>
              <a:rPr sz="1000" b="1" i="1" dirty="0">
                <a:latin typeface="Arial"/>
                <a:cs typeface="Arial"/>
              </a:rPr>
              <a:t>blind</a:t>
            </a:r>
            <a:r>
              <a:rPr sz="1000" b="1" i="1" spc="-80" dirty="0">
                <a:latin typeface="Arial"/>
                <a:cs typeface="Arial"/>
              </a:rPr>
              <a:t> </a:t>
            </a:r>
            <a:r>
              <a:rPr sz="1000" b="1" i="1" dirty="0">
                <a:latin typeface="Arial"/>
                <a:cs typeface="Arial"/>
              </a:rPr>
              <a:t>shall  be opened, and </a:t>
            </a:r>
            <a:r>
              <a:rPr sz="1000" b="1" i="1" spc="-5" dirty="0">
                <a:latin typeface="Arial"/>
                <a:cs typeface="Arial"/>
              </a:rPr>
              <a:t>the </a:t>
            </a:r>
            <a:r>
              <a:rPr sz="1000" b="1" i="1" dirty="0">
                <a:latin typeface="Arial"/>
                <a:cs typeface="Arial"/>
              </a:rPr>
              <a:t>ears of </a:t>
            </a:r>
            <a:r>
              <a:rPr sz="1000" b="1" i="1" spc="-5" dirty="0">
                <a:latin typeface="Arial"/>
                <a:cs typeface="Arial"/>
              </a:rPr>
              <a:t>the </a:t>
            </a:r>
            <a:r>
              <a:rPr sz="1000" b="1" i="1" dirty="0">
                <a:latin typeface="Arial"/>
                <a:cs typeface="Arial"/>
              </a:rPr>
              <a:t>deaf  shall be</a:t>
            </a:r>
            <a:r>
              <a:rPr sz="1000" b="1" i="1" spc="-10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unstopped.</a:t>
            </a:r>
            <a:endParaRPr sz="1000">
              <a:latin typeface="Arial"/>
              <a:cs typeface="Arial"/>
            </a:endParaRPr>
          </a:p>
          <a:p>
            <a:pPr marL="12700" marR="5080" indent="228600" algn="just">
              <a:lnSpc>
                <a:spcPct val="100000"/>
              </a:lnSpc>
              <a:tabLst>
                <a:tab pos="1433195" algn="l"/>
              </a:tabLst>
            </a:pPr>
            <a:r>
              <a:rPr sz="1000" b="1" i="1" dirty="0">
                <a:latin typeface="Arial"/>
                <a:cs typeface="Arial"/>
              </a:rPr>
              <a:t>Then shall </a:t>
            </a:r>
            <a:r>
              <a:rPr sz="1000" b="1" i="1" spc="-5" dirty="0">
                <a:latin typeface="Arial"/>
                <a:cs typeface="Arial"/>
              </a:rPr>
              <a:t>the </a:t>
            </a:r>
            <a:r>
              <a:rPr sz="1000" b="1" i="1" dirty="0">
                <a:latin typeface="Arial"/>
                <a:cs typeface="Arial"/>
              </a:rPr>
              <a:t>lame man leap as  an hart, and </a:t>
            </a:r>
            <a:r>
              <a:rPr sz="1000" b="1" i="1" spc="-5" dirty="0">
                <a:latin typeface="Arial"/>
                <a:cs typeface="Arial"/>
              </a:rPr>
              <a:t>the tongue </a:t>
            </a:r>
            <a:r>
              <a:rPr sz="1000" b="1" i="1" dirty="0">
                <a:latin typeface="Arial"/>
                <a:cs typeface="Arial"/>
              </a:rPr>
              <a:t>of </a:t>
            </a:r>
            <a:r>
              <a:rPr sz="1000" b="1" i="1" spc="-5" dirty="0">
                <a:latin typeface="Arial"/>
                <a:cs typeface="Arial"/>
              </a:rPr>
              <a:t>the </a:t>
            </a:r>
            <a:r>
              <a:rPr sz="1000" b="1" i="1" dirty="0">
                <a:latin typeface="Arial"/>
                <a:cs typeface="Arial"/>
              </a:rPr>
              <a:t>dumb  </a:t>
            </a:r>
            <a:r>
              <a:rPr sz="1000" b="1" i="1" spc="-5" dirty="0">
                <a:latin typeface="Arial"/>
                <a:cs typeface="Arial"/>
              </a:rPr>
              <a:t>sing...”	</a:t>
            </a:r>
            <a:r>
              <a:rPr sz="1000" b="1" dirty="0">
                <a:latin typeface="Arial"/>
                <a:cs typeface="Arial"/>
              </a:rPr>
              <a:t>Isaiah</a:t>
            </a:r>
            <a:r>
              <a:rPr sz="1000" b="1" spc="-10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35:5-6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10902" y="2159536"/>
            <a:ext cx="2300605" cy="2493645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 marR="5080" indent="228600">
              <a:lnSpc>
                <a:spcPts val="1100"/>
              </a:lnSpc>
              <a:spcBef>
                <a:spcPts val="250"/>
              </a:spcBef>
            </a:pPr>
            <a:r>
              <a:rPr sz="1000" b="1" i="1" dirty="0">
                <a:latin typeface="Arial"/>
                <a:cs typeface="Arial"/>
              </a:rPr>
              <a:t>“Now when John had heard in</a:t>
            </a:r>
            <a:r>
              <a:rPr sz="1000" b="1" i="1" spc="-120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the  </a:t>
            </a:r>
            <a:r>
              <a:rPr sz="1000" b="1" i="1" dirty="0">
                <a:latin typeface="Arial"/>
                <a:cs typeface="Arial"/>
              </a:rPr>
              <a:t>prison </a:t>
            </a:r>
            <a:r>
              <a:rPr sz="1000" b="1" i="1" spc="-5" dirty="0">
                <a:latin typeface="Arial"/>
                <a:cs typeface="Arial"/>
              </a:rPr>
              <a:t>the </a:t>
            </a:r>
            <a:r>
              <a:rPr sz="1000" b="1" i="1" dirty="0">
                <a:latin typeface="Arial"/>
                <a:cs typeface="Arial"/>
              </a:rPr>
              <a:t>works of Christ, he sent  </a:t>
            </a:r>
            <a:r>
              <a:rPr sz="1000" b="1" i="1" spc="-5" dirty="0">
                <a:latin typeface="Arial"/>
                <a:cs typeface="Arial"/>
              </a:rPr>
              <a:t>two </a:t>
            </a:r>
            <a:r>
              <a:rPr sz="1000" b="1" i="1" dirty="0">
                <a:latin typeface="Arial"/>
                <a:cs typeface="Arial"/>
              </a:rPr>
              <a:t>of his</a:t>
            </a:r>
            <a:r>
              <a:rPr sz="1000" b="1" i="1" spc="-10" dirty="0">
                <a:latin typeface="Arial"/>
                <a:cs typeface="Arial"/>
              </a:rPr>
              <a:t> </a:t>
            </a:r>
            <a:r>
              <a:rPr sz="1000" b="1" i="1" dirty="0">
                <a:latin typeface="Arial"/>
                <a:cs typeface="Arial"/>
              </a:rPr>
              <a:t>disciples,</a:t>
            </a:r>
            <a:endParaRPr sz="1000">
              <a:latin typeface="Arial"/>
              <a:cs typeface="Arial"/>
            </a:endParaRPr>
          </a:p>
          <a:p>
            <a:pPr marL="12700" marR="134620" indent="223520">
              <a:lnSpc>
                <a:spcPct val="95800"/>
              </a:lnSpc>
              <a:spcBef>
                <a:spcPts val="30"/>
              </a:spcBef>
            </a:pPr>
            <a:r>
              <a:rPr sz="1000" b="1" i="1" dirty="0">
                <a:latin typeface="Arial"/>
                <a:cs typeface="Arial"/>
              </a:rPr>
              <a:t>And said unto him, Art </a:t>
            </a:r>
            <a:r>
              <a:rPr sz="1000" b="1" i="1" spc="-5" dirty="0">
                <a:latin typeface="Arial"/>
                <a:cs typeface="Arial"/>
              </a:rPr>
              <a:t>thou </a:t>
            </a:r>
            <a:r>
              <a:rPr sz="1000" b="1" i="1" dirty="0">
                <a:latin typeface="Arial"/>
                <a:cs typeface="Arial"/>
              </a:rPr>
              <a:t>he  </a:t>
            </a:r>
            <a:r>
              <a:rPr sz="1000" b="1" i="1" spc="-5" dirty="0">
                <a:latin typeface="Arial"/>
                <a:cs typeface="Arial"/>
              </a:rPr>
              <a:t>that </a:t>
            </a:r>
            <a:r>
              <a:rPr sz="1000" b="1" i="1" dirty="0">
                <a:latin typeface="Arial"/>
                <a:cs typeface="Arial"/>
              </a:rPr>
              <a:t>should come, or do we look</a:t>
            </a:r>
            <a:r>
              <a:rPr sz="1000" b="1" i="1" spc="-85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for  another?</a:t>
            </a:r>
            <a:endParaRPr sz="1000">
              <a:latin typeface="Arial"/>
              <a:cs typeface="Arial"/>
            </a:endParaRPr>
          </a:p>
          <a:p>
            <a:pPr marL="12700" marR="28575" indent="228600">
              <a:lnSpc>
                <a:spcPts val="1100"/>
              </a:lnSpc>
              <a:spcBef>
                <a:spcPts val="20"/>
              </a:spcBef>
            </a:pPr>
            <a:r>
              <a:rPr sz="1000" b="1" i="1" dirty="0">
                <a:latin typeface="Arial"/>
                <a:cs typeface="Arial"/>
              </a:rPr>
              <a:t>Jesus answered and said unto  </a:t>
            </a:r>
            <a:r>
              <a:rPr sz="1000" b="1" i="1" spc="-5" dirty="0">
                <a:latin typeface="Arial"/>
                <a:cs typeface="Arial"/>
              </a:rPr>
              <a:t>them, </a:t>
            </a:r>
            <a:r>
              <a:rPr sz="1000" b="1" i="1" dirty="0">
                <a:latin typeface="Arial"/>
                <a:cs typeface="Arial"/>
              </a:rPr>
              <a:t>Go and show John again</a:t>
            </a:r>
            <a:r>
              <a:rPr sz="1000" b="1" i="1" spc="-85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those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ts val="1130"/>
              </a:lnSpc>
            </a:pPr>
            <a:r>
              <a:rPr sz="1000" b="1" i="1" spc="-5" dirty="0">
                <a:latin typeface="Arial"/>
                <a:cs typeface="Arial"/>
              </a:rPr>
              <a:t>things </a:t>
            </a:r>
            <a:r>
              <a:rPr sz="1000" b="1" i="1" dirty="0">
                <a:latin typeface="Arial"/>
                <a:cs typeface="Arial"/>
              </a:rPr>
              <a:t>which ye do hear and</a:t>
            </a:r>
            <a:r>
              <a:rPr sz="1000" b="1" i="1" spc="-45" dirty="0">
                <a:latin typeface="Arial"/>
                <a:cs typeface="Arial"/>
              </a:rPr>
              <a:t> </a:t>
            </a:r>
            <a:r>
              <a:rPr sz="1000" b="1" i="1" dirty="0">
                <a:latin typeface="Arial"/>
                <a:cs typeface="Arial"/>
              </a:rPr>
              <a:t>see:</a:t>
            </a:r>
            <a:endParaRPr sz="1000">
              <a:latin typeface="Arial"/>
              <a:cs typeface="Arial"/>
            </a:endParaRPr>
          </a:p>
          <a:p>
            <a:pPr marL="241300">
              <a:lnSpc>
                <a:spcPts val="1150"/>
              </a:lnSpc>
            </a:pPr>
            <a:r>
              <a:rPr sz="1000" b="1" i="1" dirty="0">
                <a:latin typeface="Arial"/>
                <a:cs typeface="Arial"/>
              </a:rPr>
              <a:t>The blind receive </a:t>
            </a:r>
            <a:r>
              <a:rPr sz="1000" b="1" i="1" spc="-5" dirty="0">
                <a:latin typeface="Arial"/>
                <a:cs typeface="Arial"/>
              </a:rPr>
              <a:t>their </a:t>
            </a:r>
            <a:r>
              <a:rPr sz="1000" b="1" i="1" dirty="0">
                <a:latin typeface="Arial"/>
                <a:cs typeface="Arial"/>
              </a:rPr>
              <a:t>sight,</a:t>
            </a:r>
            <a:r>
              <a:rPr sz="1000" b="1" i="1" spc="-65" dirty="0">
                <a:latin typeface="Arial"/>
                <a:cs typeface="Arial"/>
              </a:rPr>
              <a:t> </a:t>
            </a:r>
            <a:r>
              <a:rPr sz="1000" b="1" i="1" dirty="0">
                <a:latin typeface="Arial"/>
                <a:cs typeface="Arial"/>
              </a:rPr>
              <a:t>and</a:t>
            </a:r>
            <a:endParaRPr sz="1000">
              <a:latin typeface="Arial"/>
              <a:cs typeface="Arial"/>
            </a:endParaRPr>
          </a:p>
          <a:p>
            <a:pPr marL="12700" marR="27940">
              <a:lnSpc>
                <a:spcPct val="94400"/>
              </a:lnSpc>
              <a:spcBef>
                <a:spcPts val="65"/>
              </a:spcBef>
            </a:pPr>
            <a:r>
              <a:rPr sz="1000" b="1" i="1" spc="-5" dirty="0">
                <a:latin typeface="Arial"/>
                <a:cs typeface="Arial"/>
              </a:rPr>
              <a:t>the </a:t>
            </a:r>
            <a:r>
              <a:rPr sz="1000" b="1" i="1" dirty="0">
                <a:latin typeface="Arial"/>
                <a:cs typeface="Arial"/>
              </a:rPr>
              <a:t>lame walk, </a:t>
            </a:r>
            <a:r>
              <a:rPr sz="1000" b="1" i="1" spc="-5" dirty="0">
                <a:latin typeface="Arial"/>
                <a:cs typeface="Arial"/>
              </a:rPr>
              <a:t>the </a:t>
            </a:r>
            <a:r>
              <a:rPr sz="1000" b="1" i="1" dirty="0">
                <a:latin typeface="Arial"/>
                <a:cs typeface="Arial"/>
              </a:rPr>
              <a:t>lepers are  cleansed, and </a:t>
            </a:r>
            <a:r>
              <a:rPr sz="1000" b="1" i="1" spc="-5" dirty="0">
                <a:latin typeface="Arial"/>
                <a:cs typeface="Arial"/>
              </a:rPr>
              <a:t>the </a:t>
            </a:r>
            <a:r>
              <a:rPr sz="1000" b="1" i="1" dirty="0">
                <a:latin typeface="Arial"/>
                <a:cs typeface="Arial"/>
              </a:rPr>
              <a:t>deaf </a:t>
            </a:r>
            <a:r>
              <a:rPr sz="1000" b="1" i="1" spc="-15" dirty="0">
                <a:latin typeface="Arial"/>
                <a:cs typeface="Arial"/>
              </a:rPr>
              <a:t>hear, </a:t>
            </a:r>
            <a:r>
              <a:rPr sz="1000" b="1" i="1" spc="-5" dirty="0">
                <a:latin typeface="Arial"/>
                <a:cs typeface="Arial"/>
              </a:rPr>
              <a:t>the</a:t>
            </a:r>
            <a:r>
              <a:rPr sz="1000" b="1" i="1" spc="-60" dirty="0">
                <a:latin typeface="Arial"/>
                <a:cs typeface="Arial"/>
              </a:rPr>
              <a:t> </a:t>
            </a:r>
            <a:r>
              <a:rPr sz="1000" b="1" i="1" dirty="0">
                <a:latin typeface="Arial"/>
                <a:cs typeface="Arial"/>
              </a:rPr>
              <a:t>dead  are raised up, and </a:t>
            </a:r>
            <a:r>
              <a:rPr sz="1000" b="1" i="1" spc="-5" dirty="0">
                <a:latin typeface="Arial"/>
                <a:cs typeface="Arial"/>
              </a:rPr>
              <a:t>the </a:t>
            </a:r>
            <a:r>
              <a:rPr sz="1000" b="1" i="1" dirty="0">
                <a:latin typeface="Arial"/>
                <a:cs typeface="Arial"/>
              </a:rPr>
              <a:t>poor have </a:t>
            </a:r>
            <a:r>
              <a:rPr sz="1000" b="1" i="1" spc="-5" dirty="0">
                <a:latin typeface="Arial"/>
                <a:cs typeface="Arial"/>
              </a:rPr>
              <a:t>the  </a:t>
            </a:r>
            <a:r>
              <a:rPr sz="1000" b="1" i="1" dirty="0">
                <a:latin typeface="Arial"/>
                <a:cs typeface="Arial"/>
              </a:rPr>
              <a:t>gospel preached to</a:t>
            </a:r>
            <a:r>
              <a:rPr sz="1000" b="1" i="1" spc="-30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them.</a:t>
            </a:r>
            <a:endParaRPr sz="1000">
              <a:latin typeface="Arial"/>
              <a:cs typeface="Arial"/>
            </a:endParaRPr>
          </a:p>
          <a:p>
            <a:pPr marL="12700" marR="240029" indent="223520">
              <a:lnSpc>
                <a:spcPts val="1100"/>
              </a:lnSpc>
              <a:spcBef>
                <a:spcPts val="20"/>
              </a:spcBef>
            </a:pPr>
            <a:r>
              <a:rPr sz="1000" b="1" i="1" spc="-5" dirty="0">
                <a:latin typeface="Arial"/>
                <a:cs typeface="Arial"/>
              </a:rPr>
              <a:t>And </a:t>
            </a:r>
            <a:r>
              <a:rPr sz="1000" b="1" i="1" dirty="0">
                <a:latin typeface="Arial"/>
                <a:cs typeface="Arial"/>
              </a:rPr>
              <a:t>blessed is he,</a:t>
            </a:r>
            <a:r>
              <a:rPr sz="1000" b="1" i="1" spc="-90" dirty="0">
                <a:latin typeface="Arial"/>
                <a:cs typeface="Arial"/>
              </a:rPr>
              <a:t> </a:t>
            </a:r>
            <a:r>
              <a:rPr sz="1000" b="1" i="1" dirty="0">
                <a:latin typeface="Arial"/>
                <a:cs typeface="Arial"/>
              </a:rPr>
              <a:t>whosoever  shall not be </a:t>
            </a:r>
            <a:r>
              <a:rPr sz="1000" b="1" i="1" spc="-5" dirty="0">
                <a:latin typeface="Arial"/>
                <a:cs typeface="Arial"/>
              </a:rPr>
              <a:t>offended </a:t>
            </a:r>
            <a:r>
              <a:rPr sz="1000" b="1" i="1" dirty="0">
                <a:latin typeface="Arial"/>
                <a:cs typeface="Arial"/>
              </a:rPr>
              <a:t>in</a:t>
            </a:r>
            <a:r>
              <a:rPr sz="1000" b="1" i="1" spc="-40" dirty="0">
                <a:latin typeface="Arial"/>
                <a:cs typeface="Arial"/>
              </a:rPr>
              <a:t> </a:t>
            </a:r>
            <a:r>
              <a:rPr sz="1000" b="1" i="1" dirty="0">
                <a:latin typeface="Arial"/>
                <a:cs typeface="Arial"/>
              </a:rPr>
              <a:t>me.”</a:t>
            </a:r>
            <a:endParaRPr sz="1000">
              <a:latin typeface="Arial"/>
              <a:cs typeface="Arial"/>
            </a:endParaRPr>
          </a:p>
          <a:p>
            <a:pPr marL="1339850">
              <a:lnSpc>
                <a:spcPts val="1180"/>
              </a:lnSpc>
            </a:pPr>
            <a:r>
              <a:rPr sz="1000" b="1" spc="-5" dirty="0">
                <a:latin typeface="Arial"/>
                <a:cs typeface="Arial"/>
              </a:rPr>
              <a:t>Matthew</a:t>
            </a:r>
            <a:r>
              <a:rPr sz="1000" b="1" spc="-35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11:2-6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19972" y="134620"/>
            <a:ext cx="7258684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08710" algn="l"/>
                <a:tab pos="3392170" algn="l"/>
                <a:tab pos="5704205" algn="l"/>
              </a:tabLst>
            </a:pPr>
            <a:r>
              <a:rPr spc="-5" dirty="0"/>
              <a:t>Th</a:t>
            </a:r>
            <a:r>
              <a:rPr dirty="0"/>
              <a:t>e	M</a:t>
            </a:r>
            <a:r>
              <a:rPr spc="-5" dirty="0"/>
              <a:t>i</a:t>
            </a:r>
            <a:r>
              <a:rPr dirty="0"/>
              <a:t>rac</a:t>
            </a:r>
            <a:r>
              <a:rPr spc="-5" dirty="0"/>
              <a:t>l</a:t>
            </a:r>
            <a:r>
              <a:rPr dirty="0"/>
              <a:t>es	</a:t>
            </a:r>
            <a:r>
              <a:rPr spc="-5" dirty="0"/>
              <a:t>o</a:t>
            </a:r>
            <a:r>
              <a:rPr dirty="0"/>
              <a:t>f</a:t>
            </a:r>
            <a:r>
              <a:rPr spc="-5" dirty="0"/>
              <a:t> </a:t>
            </a:r>
            <a:r>
              <a:rPr dirty="0"/>
              <a:t>Jes</a:t>
            </a:r>
            <a:r>
              <a:rPr spc="-5" dirty="0"/>
              <a:t>u</a:t>
            </a:r>
            <a:r>
              <a:rPr dirty="0"/>
              <a:t>s	C</a:t>
            </a:r>
            <a:r>
              <a:rPr spc="-5" dirty="0"/>
              <a:t>h</a:t>
            </a:r>
            <a:r>
              <a:rPr dirty="0"/>
              <a:t>r</a:t>
            </a:r>
            <a:r>
              <a:rPr spc="-5" dirty="0"/>
              <a:t>i</a:t>
            </a:r>
            <a:r>
              <a:rPr dirty="0"/>
              <a:t>st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136709" y="3979545"/>
            <a:ext cx="1245235" cy="419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910"/>
              </a:lnSpc>
              <a:spcBef>
                <a:spcPts val="100"/>
              </a:spcBef>
            </a:pPr>
            <a:r>
              <a:rPr sz="1600" b="1" spc="-5" dirty="0">
                <a:latin typeface="Arial"/>
                <a:cs typeface="Arial"/>
              </a:rPr>
              <a:t>The</a:t>
            </a:r>
            <a:r>
              <a:rPr sz="1600" b="1" spc="-6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Baptism</a:t>
            </a:r>
            <a:endParaRPr sz="1600">
              <a:latin typeface="Arial"/>
              <a:cs typeface="Arial"/>
            </a:endParaRPr>
          </a:p>
          <a:p>
            <a:pPr algn="ctr">
              <a:lnSpc>
                <a:spcPts val="1190"/>
              </a:lnSpc>
            </a:pPr>
            <a:r>
              <a:rPr sz="1000" b="1" spc="-5" dirty="0">
                <a:latin typeface="Arial"/>
                <a:cs typeface="Arial"/>
              </a:rPr>
              <a:t>Matthew</a:t>
            </a:r>
            <a:r>
              <a:rPr sz="1000" b="1" spc="-2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3:13-17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710223" y="3890645"/>
            <a:ext cx="1523365" cy="419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910"/>
              </a:lnSpc>
              <a:spcBef>
                <a:spcPts val="100"/>
              </a:spcBef>
            </a:pPr>
            <a:r>
              <a:rPr sz="1600" b="1" spc="-5" dirty="0">
                <a:latin typeface="Arial"/>
                <a:cs typeface="Arial"/>
              </a:rPr>
              <a:t>The</a:t>
            </a:r>
            <a:r>
              <a:rPr sz="1600" b="1" spc="-65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Temptation</a:t>
            </a:r>
            <a:endParaRPr sz="1600">
              <a:latin typeface="Arial"/>
              <a:cs typeface="Arial"/>
            </a:endParaRPr>
          </a:p>
          <a:p>
            <a:pPr algn="ctr">
              <a:lnSpc>
                <a:spcPts val="1190"/>
              </a:lnSpc>
            </a:pPr>
            <a:r>
              <a:rPr sz="1000" b="1" spc="-5" dirty="0">
                <a:latin typeface="Arial"/>
                <a:cs typeface="Arial"/>
              </a:rPr>
              <a:t>Matthew</a:t>
            </a:r>
            <a:r>
              <a:rPr sz="1000" b="1" spc="-1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4:1-10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4965" y="6510019"/>
            <a:ext cx="1722755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530"/>
              </a:lnSpc>
              <a:spcBef>
                <a:spcPts val="100"/>
              </a:spcBef>
            </a:pPr>
            <a:r>
              <a:rPr sz="1300" b="1" spc="-5" dirty="0">
                <a:latin typeface="Arial"/>
                <a:cs typeface="Arial"/>
              </a:rPr>
              <a:t>Blinded </a:t>
            </a:r>
            <a:r>
              <a:rPr sz="1300" b="1" dirty="0">
                <a:latin typeface="Arial"/>
                <a:cs typeface="Arial"/>
              </a:rPr>
              <a:t>Eyes</a:t>
            </a:r>
            <a:r>
              <a:rPr sz="1300" b="1" spc="-50" dirty="0">
                <a:latin typeface="Arial"/>
                <a:cs typeface="Arial"/>
              </a:rPr>
              <a:t> </a:t>
            </a:r>
            <a:r>
              <a:rPr sz="1300" b="1" spc="-5" dirty="0">
                <a:latin typeface="Arial"/>
                <a:cs typeface="Arial"/>
              </a:rPr>
              <a:t>Opened</a:t>
            </a:r>
            <a:endParaRPr sz="1300">
              <a:latin typeface="Arial"/>
              <a:cs typeface="Arial"/>
            </a:endParaRPr>
          </a:p>
          <a:p>
            <a:pPr algn="ctr">
              <a:lnSpc>
                <a:spcPts val="1170"/>
              </a:lnSpc>
            </a:pPr>
            <a:r>
              <a:rPr sz="1000" b="1" spc="-5" dirty="0">
                <a:latin typeface="Arial"/>
                <a:cs typeface="Arial"/>
              </a:rPr>
              <a:t>Matthew</a:t>
            </a:r>
            <a:r>
              <a:rPr sz="1000" b="1" spc="-1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9:27-30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57226" y="6505257"/>
            <a:ext cx="882015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530"/>
              </a:lnSpc>
              <a:spcBef>
                <a:spcPts val="100"/>
              </a:spcBef>
            </a:pPr>
            <a:r>
              <a:rPr sz="1300" b="1" dirty="0">
                <a:latin typeface="Arial"/>
                <a:cs typeface="Arial"/>
              </a:rPr>
              <a:t>Lame</a:t>
            </a:r>
            <a:r>
              <a:rPr sz="1300" b="1" spc="-70" dirty="0">
                <a:latin typeface="Arial"/>
                <a:cs typeface="Arial"/>
              </a:rPr>
              <a:t> </a:t>
            </a:r>
            <a:r>
              <a:rPr sz="1300" b="1" spc="-20" dirty="0">
                <a:latin typeface="Arial"/>
                <a:cs typeface="Arial"/>
              </a:rPr>
              <a:t>Walk</a:t>
            </a:r>
            <a:endParaRPr sz="1300">
              <a:latin typeface="Arial"/>
              <a:cs typeface="Arial"/>
            </a:endParaRPr>
          </a:p>
          <a:p>
            <a:pPr algn="ctr">
              <a:lnSpc>
                <a:spcPts val="1170"/>
              </a:lnSpc>
            </a:pPr>
            <a:r>
              <a:rPr sz="1000" b="1" dirty="0">
                <a:latin typeface="Arial"/>
                <a:cs typeface="Arial"/>
              </a:rPr>
              <a:t>John</a:t>
            </a:r>
            <a:r>
              <a:rPr sz="1000" b="1" spc="-2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5:5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875758" y="6505257"/>
            <a:ext cx="134620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530"/>
              </a:lnSpc>
              <a:spcBef>
                <a:spcPts val="100"/>
              </a:spcBef>
            </a:pPr>
            <a:r>
              <a:rPr sz="1300" b="1" dirty="0">
                <a:latin typeface="Arial"/>
                <a:cs typeface="Arial"/>
              </a:rPr>
              <a:t>Lepers</a:t>
            </a:r>
            <a:r>
              <a:rPr sz="1300" b="1" spc="-80" dirty="0">
                <a:latin typeface="Arial"/>
                <a:cs typeface="Arial"/>
              </a:rPr>
              <a:t> </a:t>
            </a:r>
            <a:r>
              <a:rPr sz="1300" b="1" spc="-5" dirty="0">
                <a:latin typeface="Arial"/>
                <a:cs typeface="Arial"/>
              </a:rPr>
              <a:t>Cleansed</a:t>
            </a:r>
            <a:endParaRPr sz="1300">
              <a:latin typeface="Arial"/>
              <a:cs typeface="Arial"/>
            </a:endParaRPr>
          </a:p>
          <a:p>
            <a:pPr algn="ctr">
              <a:lnSpc>
                <a:spcPts val="1170"/>
              </a:lnSpc>
            </a:pPr>
            <a:r>
              <a:rPr sz="1000" b="1" spc="-5" dirty="0">
                <a:latin typeface="Arial"/>
                <a:cs typeface="Arial"/>
              </a:rPr>
              <a:t>Matthew</a:t>
            </a:r>
            <a:r>
              <a:rPr sz="1000" b="1" spc="-1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8:2-4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12802" y="6505257"/>
            <a:ext cx="1200785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530"/>
              </a:lnSpc>
              <a:spcBef>
                <a:spcPts val="100"/>
              </a:spcBef>
            </a:pPr>
            <a:r>
              <a:rPr sz="1300" b="1" dirty="0">
                <a:latin typeface="Arial"/>
                <a:cs typeface="Arial"/>
              </a:rPr>
              <a:t>Deaf Ears</a:t>
            </a:r>
            <a:r>
              <a:rPr sz="1300" b="1" spc="-9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Hear</a:t>
            </a:r>
            <a:endParaRPr sz="1300">
              <a:latin typeface="Arial"/>
              <a:cs typeface="Arial"/>
            </a:endParaRPr>
          </a:p>
          <a:p>
            <a:pPr algn="ctr">
              <a:lnSpc>
                <a:spcPts val="1170"/>
              </a:lnSpc>
            </a:pPr>
            <a:r>
              <a:rPr sz="1000" b="1" dirty="0">
                <a:latin typeface="Arial"/>
                <a:cs typeface="Arial"/>
              </a:rPr>
              <a:t>Mark</a:t>
            </a:r>
            <a:r>
              <a:rPr sz="1000" b="1" spc="-1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7:35-37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728700" y="6505257"/>
            <a:ext cx="1016635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530"/>
              </a:lnSpc>
              <a:spcBef>
                <a:spcPts val="100"/>
              </a:spcBef>
            </a:pPr>
            <a:r>
              <a:rPr sz="1300" b="1" spc="-5" dirty="0">
                <a:latin typeface="Arial"/>
                <a:cs typeface="Arial"/>
              </a:rPr>
              <a:t>Dead</a:t>
            </a:r>
            <a:r>
              <a:rPr sz="1300" b="1" spc="-75" dirty="0">
                <a:latin typeface="Arial"/>
                <a:cs typeface="Arial"/>
              </a:rPr>
              <a:t> </a:t>
            </a:r>
            <a:r>
              <a:rPr sz="1300" b="1" spc="-5" dirty="0">
                <a:latin typeface="Arial"/>
                <a:cs typeface="Arial"/>
              </a:rPr>
              <a:t>Raised</a:t>
            </a:r>
            <a:endParaRPr sz="1300">
              <a:latin typeface="Arial"/>
              <a:cs typeface="Arial"/>
            </a:endParaRPr>
          </a:p>
          <a:p>
            <a:pPr algn="ctr">
              <a:lnSpc>
                <a:spcPts val="1170"/>
              </a:lnSpc>
            </a:pPr>
            <a:r>
              <a:rPr sz="1000" b="1" dirty="0">
                <a:latin typeface="Arial"/>
                <a:cs typeface="Arial"/>
              </a:rPr>
              <a:t>John</a:t>
            </a:r>
            <a:r>
              <a:rPr sz="1000" b="1" spc="-30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11:41-44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3993" y="0"/>
                </a:lnTo>
                <a:lnTo>
                  <a:pt x="9143993" y="6857994"/>
                </a:lnTo>
                <a:lnTo>
                  <a:pt x="0" y="685799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47983" y="947420"/>
            <a:ext cx="549275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5" dirty="0"/>
              <a:t>Exploring </a:t>
            </a:r>
            <a:r>
              <a:rPr sz="4000" spc="175" dirty="0"/>
              <a:t>God’s</a:t>
            </a:r>
            <a:r>
              <a:rPr sz="4000" spc="-70" dirty="0"/>
              <a:t> </a:t>
            </a:r>
            <a:r>
              <a:rPr sz="4000" spc="-20" dirty="0"/>
              <a:t>Word</a:t>
            </a:r>
            <a:endParaRPr sz="4000"/>
          </a:p>
        </p:txBody>
      </p:sp>
      <p:sp>
        <p:nvSpPr>
          <p:cNvPr id="5" name="object 5"/>
          <p:cNvSpPr txBox="1"/>
          <p:nvPr/>
        </p:nvSpPr>
        <p:spPr>
          <a:xfrm>
            <a:off x="6022340" y="1785620"/>
            <a:ext cx="95758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3670" marR="5080" indent="-141605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Arial"/>
                <a:cs typeface="Arial"/>
              </a:rPr>
              <a:t>Home  Bible  </a:t>
            </a:r>
            <a:r>
              <a:rPr sz="2000" spc="-5" dirty="0">
                <a:latin typeface="Arial"/>
                <a:cs typeface="Arial"/>
              </a:rPr>
              <a:t>Study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81990" y="5771832"/>
            <a:ext cx="199136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latin typeface="Arial"/>
                <a:cs typeface="Arial"/>
              </a:rPr>
              <a:t>Lesson</a:t>
            </a:r>
            <a:endParaRPr sz="4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725894" y="5771832"/>
            <a:ext cx="175450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latin typeface="Arial"/>
                <a:cs typeface="Arial"/>
              </a:rPr>
              <a:t>Seven</a:t>
            </a:r>
            <a:endParaRPr sz="4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3993" y="0"/>
                </a:lnTo>
                <a:lnTo>
                  <a:pt x="9143993" y="6857994"/>
                </a:lnTo>
                <a:lnTo>
                  <a:pt x="0" y="685799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65538" y="134620"/>
            <a:ext cx="736727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73225" algn="l"/>
                <a:tab pos="3916679" algn="l"/>
                <a:tab pos="4864735" algn="l"/>
              </a:tabLst>
            </a:pPr>
            <a:r>
              <a:rPr spc="-5" dirty="0"/>
              <a:t>Jesus	</a:t>
            </a:r>
            <a:r>
              <a:rPr spc="-50" dirty="0"/>
              <a:t>Teaches	</a:t>
            </a:r>
            <a:r>
              <a:rPr spc="-5" dirty="0"/>
              <a:t>the	</a:t>
            </a:r>
            <a:r>
              <a:rPr dirty="0"/>
              <a:t>New</a:t>
            </a:r>
            <a:r>
              <a:rPr spc="-80" dirty="0"/>
              <a:t> </a:t>
            </a:r>
            <a:r>
              <a:rPr spc="-5" dirty="0"/>
              <a:t>Birth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45477" y="1643208"/>
            <a:ext cx="2144395" cy="69278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 indent="228600">
              <a:lnSpc>
                <a:spcPts val="1300"/>
              </a:lnSpc>
              <a:spcBef>
                <a:spcPts val="190"/>
              </a:spcBef>
            </a:pPr>
            <a:r>
              <a:rPr sz="1100" b="1" i="1" spc="-5" dirty="0">
                <a:latin typeface="Arial"/>
                <a:cs typeface="Arial"/>
              </a:rPr>
              <a:t>“Jesus answered, </a:t>
            </a:r>
            <a:r>
              <a:rPr sz="1100" b="1" i="1" spc="-15" dirty="0">
                <a:latin typeface="Arial"/>
                <a:cs typeface="Arial"/>
              </a:rPr>
              <a:t>Verily,  </a:t>
            </a:r>
            <a:r>
              <a:rPr sz="1100" b="1" i="1" spc="-10" dirty="0">
                <a:latin typeface="Arial"/>
                <a:cs typeface="Arial"/>
              </a:rPr>
              <a:t>verily, </a:t>
            </a:r>
            <a:r>
              <a:rPr sz="1100" b="1" i="1" dirty="0">
                <a:latin typeface="Arial"/>
                <a:cs typeface="Arial"/>
              </a:rPr>
              <a:t>I say unto </a:t>
            </a:r>
            <a:r>
              <a:rPr sz="1100" b="1" i="1" spc="-5" dirty="0">
                <a:latin typeface="Arial"/>
                <a:cs typeface="Arial"/>
              </a:rPr>
              <a:t>thee, </a:t>
            </a:r>
            <a:r>
              <a:rPr sz="1100" b="1" i="1" dirty="0">
                <a:latin typeface="Arial"/>
                <a:cs typeface="Arial"/>
              </a:rPr>
              <a:t>Except a  man be born of water and of</a:t>
            </a:r>
            <a:r>
              <a:rPr sz="1100" b="1" i="1" spc="-114" dirty="0">
                <a:latin typeface="Arial"/>
                <a:cs typeface="Arial"/>
              </a:rPr>
              <a:t> </a:t>
            </a:r>
            <a:r>
              <a:rPr sz="1100" b="1" i="1" spc="-5" dirty="0">
                <a:latin typeface="Arial"/>
                <a:cs typeface="Arial"/>
              </a:rPr>
              <a:t>the  Spirit, </a:t>
            </a:r>
            <a:r>
              <a:rPr sz="1100" b="1" i="1" dirty="0">
                <a:latin typeface="Arial"/>
                <a:cs typeface="Arial"/>
              </a:rPr>
              <a:t>he cannot enter into</a:t>
            </a:r>
            <a:r>
              <a:rPr sz="1100" b="1" i="1" spc="-50" dirty="0">
                <a:latin typeface="Arial"/>
                <a:cs typeface="Arial"/>
              </a:rPr>
              <a:t> </a:t>
            </a:r>
            <a:r>
              <a:rPr sz="1100" b="1" i="1" spc="-5" dirty="0">
                <a:latin typeface="Arial"/>
                <a:cs typeface="Arial"/>
              </a:rPr>
              <a:t>the</a:t>
            </a:r>
            <a:endParaRPr sz="11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5477" y="2303608"/>
            <a:ext cx="2211705" cy="1987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1624330" algn="l"/>
              </a:tabLst>
            </a:pPr>
            <a:r>
              <a:rPr sz="1100" b="1" i="1" dirty="0">
                <a:latin typeface="Arial"/>
                <a:cs typeface="Arial"/>
              </a:rPr>
              <a:t>kingdom of</a:t>
            </a:r>
            <a:r>
              <a:rPr sz="1100" b="1" i="1" spc="-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God.”	</a:t>
            </a:r>
            <a:r>
              <a:rPr sz="1100" b="1" dirty="0">
                <a:latin typeface="Arial"/>
                <a:cs typeface="Arial"/>
              </a:rPr>
              <a:t>John</a:t>
            </a:r>
            <a:r>
              <a:rPr sz="1100" b="1" spc="-8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3:5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845877" y="1056223"/>
            <a:ext cx="2218690" cy="63944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080" indent="228600">
              <a:lnSpc>
                <a:spcPct val="100000"/>
              </a:lnSpc>
              <a:spcBef>
                <a:spcPts val="130"/>
              </a:spcBef>
            </a:pPr>
            <a:r>
              <a:rPr sz="1000" b="1" i="1" dirty="0">
                <a:latin typeface="Arial"/>
                <a:cs typeface="Arial"/>
              </a:rPr>
              <a:t>“In </a:t>
            </a:r>
            <a:r>
              <a:rPr sz="1000" b="1" i="1" spc="-5" dirty="0">
                <a:latin typeface="Arial"/>
                <a:cs typeface="Arial"/>
              </a:rPr>
              <a:t>the </a:t>
            </a:r>
            <a:r>
              <a:rPr sz="1000" b="1" i="1" dirty="0">
                <a:latin typeface="Arial"/>
                <a:cs typeface="Arial"/>
              </a:rPr>
              <a:t>last </a:t>
            </a:r>
            <a:r>
              <a:rPr sz="1000" b="1" i="1" spc="-10" dirty="0">
                <a:latin typeface="Arial"/>
                <a:cs typeface="Arial"/>
              </a:rPr>
              <a:t>day, </a:t>
            </a:r>
            <a:r>
              <a:rPr sz="1000" b="1" i="1" spc="-5" dirty="0">
                <a:latin typeface="Arial"/>
                <a:cs typeface="Arial"/>
              </a:rPr>
              <a:t>that </a:t>
            </a:r>
            <a:r>
              <a:rPr sz="1000" b="1" i="1" dirty="0">
                <a:latin typeface="Arial"/>
                <a:cs typeface="Arial"/>
              </a:rPr>
              <a:t>great day</a:t>
            </a:r>
            <a:r>
              <a:rPr sz="1000" b="1" i="1" spc="-65" dirty="0">
                <a:latin typeface="Arial"/>
                <a:cs typeface="Arial"/>
              </a:rPr>
              <a:t> </a:t>
            </a:r>
            <a:r>
              <a:rPr sz="1000" b="1" i="1" dirty="0">
                <a:latin typeface="Arial"/>
                <a:cs typeface="Arial"/>
              </a:rPr>
              <a:t>of  </a:t>
            </a:r>
            <a:r>
              <a:rPr sz="1000" b="1" i="1" spc="-5" dirty="0">
                <a:latin typeface="Arial"/>
                <a:cs typeface="Arial"/>
              </a:rPr>
              <a:t>the </a:t>
            </a:r>
            <a:r>
              <a:rPr sz="1000" b="1" i="1" dirty="0">
                <a:latin typeface="Arial"/>
                <a:cs typeface="Arial"/>
              </a:rPr>
              <a:t>feast, Jesus </a:t>
            </a:r>
            <a:r>
              <a:rPr sz="1000" b="1" i="1" spc="-5" dirty="0">
                <a:latin typeface="Arial"/>
                <a:cs typeface="Arial"/>
              </a:rPr>
              <a:t>stood </a:t>
            </a:r>
            <a:r>
              <a:rPr sz="1000" b="1" i="1" dirty="0">
                <a:latin typeface="Arial"/>
                <a:cs typeface="Arial"/>
              </a:rPr>
              <a:t>and cried,  saying, If any man </a:t>
            </a:r>
            <a:r>
              <a:rPr sz="1000" b="1" i="1" spc="-5" dirty="0">
                <a:latin typeface="Arial"/>
                <a:cs typeface="Arial"/>
              </a:rPr>
              <a:t>thirst, </a:t>
            </a:r>
            <a:r>
              <a:rPr sz="1000" b="1" i="1" dirty="0">
                <a:latin typeface="Arial"/>
                <a:cs typeface="Arial"/>
              </a:rPr>
              <a:t>let him  come unto me, and</a:t>
            </a:r>
            <a:r>
              <a:rPr sz="1000" b="1" i="1" spc="-35" dirty="0">
                <a:latin typeface="Arial"/>
                <a:cs typeface="Arial"/>
              </a:rPr>
              <a:t> </a:t>
            </a:r>
            <a:r>
              <a:rPr sz="1000" b="1" i="1" dirty="0">
                <a:latin typeface="Arial"/>
                <a:cs typeface="Arial"/>
              </a:rPr>
              <a:t>drink.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45877" y="1669732"/>
            <a:ext cx="2204085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0010" indent="228600" algn="just">
              <a:lnSpc>
                <a:spcPct val="100000"/>
              </a:lnSpc>
              <a:spcBef>
                <a:spcPts val="100"/>
              </a:spcBef>
            </a:pPr>
            <a:r>
              <a:rPr sz="1000" b="1" i="1" dirty="0">
                <a:latin typeface="Arial"/>
                <a:cs typeface="Arial"/>
              </a:rPr>
              <a:t>He </a:t>
            </a:r>
            <a:r>
              <a:rPr sz="1000" b="1" i="1" spc="-5" dirty="0">
                <a:latin typeface="Arial"/>
                <a:cs typeface="Arial"/>
              </a:rPr>
              <a:t>that </a:t>
            </a:r>
            <a:r>
              <a:rPr sz="1000" b="1" i="1" dirty="0">
                <a:latin typeface="Arial"/>
                <a:cs typeface="Arial"/>
              </a:rPr>
              <a:t>believeth on me, as </a:t>
            </a:r>
            <a:r>
              <a:rPr sz="1000" b="1" i="1" spc="-5" dirty="0">
                <a:latin typeface="Arial"/>
                <a:cs typeface="Arial"/>
              </a:rPr>
              <a:t>the  scripture </a:t>
            </a:r>
            <a:r>
              <a:rPr sz="1000" b="1" i="1" dirty="0">
                <a:latin typeface="Arial"/>
                <a:cs typeface="Arial"/>
              </a:rPr>
              <a:t>hath said, out of his</a:t>
            </a:r>
            <a:r>
              <a:rPr sz="1000" b="1" i="1" spc="-65" dirty="0">
                <a:latin typeface="Arial"/>
                <a:cs typeface="Arial"/>
              </a:rPr>
              <a:t> </a:t>
            </a:r>
            <a:r>
              <a:rPr sz="1000" b="1" i="1" dirty="0">
                <a:latin typeface="Arial"/>
                <a:cs typeface="Arial"/>
              </a:rPr>
              <a:t>belly  shall </a:t>
            </a:r>
            <a:r>
              <a:rPr sz="1000" b="1" i="1" spc="-5" dirty="0">
                <a:latin typeface="Arial"/>
                <a:cs typeface="Arial"/>
              </a:rPr>
              <a:t>flow </a:t>
            </a:r>
            <a:r>
              <a:rPr sz="1000" b="1" i="1" dirty="0">
                <a:latin typeface="Arial"/>
                <a:cs typeface="Arial"/>
              </a:rPr>
              <a:t>rivers of living</a:t>
            </a:r>
            <a:r>
              <a:rPr sz="1000" b="1" i="1" spc="-50" dirty="0">
                <a:latin typeface="Arial"/>
                <a:cs typeface="Arial"/>
              </a:rPr>
              <a:t> </a:t>
            </a:r>
            <a:r>
              <a:rPr sz="1000" b="1" i="1" spc="-10" dirty="0">
                <a:latin typeface="Arial"/>
                <a:cs typeface="Arial"/>
              </a:rPr>
              <a:t>water.</a:t>
            </a:r>
            <a:endParaRPr sz="1000">
              <a:latin typeface="Arial"/>
              <a:cs typeface="Arial"/>
            </a:endParaRPr>
          </a:p>
          <a:p>
            <a:pPr marL="12700" marR="84455" indent="228600">
              <a:lnSpc>
                <a:spcPct val="100000"/>
              </a:lnSpc>
            </a:pPr>
            <a:r>
              <a:rPr sz="1000" b="1" i="1" dirty="0">
                <a:latin typeface="Arial"/>
                <a:cs typeface="Arial"/>
              </a:rPr>
              <a:t>(But </a:t>
            </a:r>
            <a:r>
              <a:rPr sz="1000" b="1" i="1" spc="-5" dirty="0">
                <a:latin typeface="Arial"/>
                <a:cs typeface="Arial"/>
              </a:rPr>
              <a:t>this </a:t>
            </a:r>
            <a:r>
              <a:rPr sz="1000" b="1" i="1" dirty="0">
                <a:latin typeface="Arial"/>
                <a:cs typeface="Arial"/>
              </a:rPr>
              <a:t>spake he of </a:t>
            </a:r>
            <a:r>
              <a:rPr sz="1000" b="1" i="1" spc="-5" dirty="0">
                <a:latin typeface="Arial"/>
                <a:cs typeface="Arial"/>
              </a:rPr>
              <a:t>the</a:t>
            </a:r>
            <a:r>
              <a:rPr sz="1000" b="1" i="1" spc="-45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Spirit,  </a:t>
            </a:r>
            <a:r>
              <a:rPr sz="1000" b="1" i="1" dirty="0">
                <a:latin typeface="Arial"/>
                <a:cs typeface="Arial"/>
              </a:rPr>
              <a:t>which </a:t>
            </a:r>
            <a:r>
              <a:rPr sz="1000" b="1" i="1" spc="-5" dirty="0">
                <a:latin typeface="Arial"/>
                <a:cs typeface="Arial"/>
              </a:rPr>
              <a:t>they that </a:t>
            </a:r>
            <a:r>
              <a:rPr sz="1000" b="1" i="1" dirty="0">
                <a:latin typeface="Arial"/>
                <a:cs typeface="Arial"/>
              </a:rPr>
              <a:t>believe on him  should receive: </a:t>
            </a:r>
            <a:r>
              <a:rPr sz="1000" b="1" i="1" spc="-5" dirty="0">
                <a:latin typeface="Arial"/>
                <a:cs typeface="Arial"/>
              </a:rPr>
              <a:t>for the </a:t>
            </a:r>
            <a:r>
              <a:rPr sz="1000" b="1" i="1" dirty="0">
                <a:latin typeface="Arial"/>
                <a:cs typeface="Arial"/>
              </a:rPr>
              <a:t>Holy Ghost  was not yet given; because </a:t>
            </a:r>
            <a:r>
              <a:rPr sz="1000" b="1" i="1" spc="-5" dirty="0">
                <a:latin typeface="Arial"/>
                <a:cs typeface="Arial"/>
              </a:rPr>
              <a:t>that  </a:t>
            </a:r>
            <a:r>
              <a:rPr sz="1000" b="1" i="1" dirty="0">
                <a:latin typeface="Arial"/>
                <a:cs typeface="Arial"/>
              </a:rPr>
              <a:t>Jesus was not yet</a:t>
            </a:r>
            <a:r>
              <a:rPr sz="1000" b="1" i="1" spc="-15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glorified.)”</a:t>
            </a:r>
            <a:endParaRPr sz="1000">
              <a:latin typeface="Arial"/>
              <a:cs typeface="Arial"/>
            </a:endParaRPr>
          </a:p>
          <a:p>
            <a:pPr marL="1414145">
              <a:lnSpc>
                <a:spcPct val="100000"/>
              </a:lnSpc>
            </a:pPr>
            <a:r>
              <a:rPr sz="1000" b="1" dirty="0">
                <a:latin typeface="Arial"/>
                <a:cs typeface="Arial"/>
              </a:rPr>
              <a:t>John</a:t>
            </a:r>
            <a:r>
              <a:rPr sz="1000" b="1" spc="-8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7:37-39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659073" y="6341745"/>
            <a:ext cx="1635125" cy="355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ts val="142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Jesus and</a:t>
            </a:r>
            <a:r>
              <a:rPr sz="1200" b="1" spc="-8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Nicodemus</a:t>
            </a:r>
            <a:endParaRPr sz="1200">
              <a:latin typeface="Arial"/>
              <a:cs typeface="Arial"/>
            </a:endParaRPr>
          </a:p>
          <a:p>
            <a:pPr marR="5080" algn="r">
              <a:lnSpc>
                <a:spcPts val="1180"/>
              </a:lnSpc>
            </a:pPr>
            <a:r>
              <a:rPr sz="1000" b="1" dirty="0">
                <a:latin typeface="Arial"/>
                <a:cs typeface="Arial"/>
              </a:rPr>
              <a:t>John</a:t>
            </a:r>
            <a:r>
              <a:rPr sz="1000" b="1" spc="-10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3:1-7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3993" y="0"/>
                </a:lnTo>
                <a:lnTo>
                  <a:pt x="9143993" y="6857994"/>
                </a:lnTo>
                <a:lnTo>
                  <a:pt x="0" y="685799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98237" y="134620"/>
            <a:ext cx="710247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73225" algn="l"/>
                <a:tab pos="3916679" algn="l"/>
                <a:tab pos="4864735" algn="l"/>
              </a:tabLst>
            </a:pPr>
            <a:r>
              <a:rPr spc="-5" dirty="0"/>
              <a:t>Jesus	</a:t>
            </a:r>
            <a:r>
              <a:rPr spc="-50" dirty="0"/>
              <a:t>Teaches	</a:t>
            </a:r>
            <a:r>
              <a:rPr spc="-5" dirty="0"/>
              <a:t>the	Parables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423602" y="1302847"/>
            <a:ext cx="2211705" cy="130365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13970" indent="228600">
              <a:lnSpc>
                <a:spcPct val="94700"/>
              </a:lnSpc>
              <a:spcBef>
                <a:spcPts val="200"/>
              </a:spcBef>
            </a:pPr>
            <a:r>
              <a:rPr sz="1100" b="1" i="1" dirty="0">
                <a:latin typeface="Arial"/>
                <a:cs typeface="Arial"/>
              </a:rPr>
              <a:t>“And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disciples came,</a:t>
            </a:r>
            <a:r>
              <a:rPr sz="1100" b="1" i="1" spc="-9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and  said unto him, </a:t>
            </a:r>
            <a:r>
              <a:rPr sz="1100" b="1" i="1" spc="-5" dirty="0">
                <a:latin typeface="Arial"/>
                <a:cs typeface="Arial"/>
              </a:rPr>
              <a:t>Why </a:t>
            </a:r>
            <a:r>
              <a:rPr sz="1100" b="1" i="1" dirty="0">
                <a:latin typeface="Arial"/>
                <a:cs typeface="Arial"/>
              </a:rPr>
              <a:t>speakest  </a:t>
            </a:r>
            <a:r>
              <a:rPr sz="1100" b="1" i="1" spc="-5" dirty="0">
                <a:latin typeface="Arial"/>
                <a:cs typeface="Arial"/>
              </a:rPr>
              <a:t>thou </a:t>
            </a:r>
            <a:r>
              <a:rPr sz="1100" b="1" i="1" dirty="0">
                <a:latin typeface="Arial"/>
                <a:cs typeface="Arial"/>
              </a:rPr>
              <a:t>unto </a:t>
            </a:r>
            <a:r>
              <a:rPr sz="1100" b="1" i="1" spc="-5" dirty="0">
                <a:latin typeface="Arial"/>
                <a:cs typeface="Arial"/>
              </a:rPr>
              <a:t>them </a:t>
            </a:r>
            <a:r>
              <a:rPr sz="1100" b="1" i="1" dirty="0">
                <a:latin typeface="Arial"/>
                <a:cs typeface="Arial"/>
              </a:rPr>
              <a:t>in</a:t>
            </a:r>
            <a:r>
              <a:rPr sz="1100" b="1" i="1" spc="-3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parables?</a:t>
            </a:r>
            <a:endParaRPr sz="1100">
              <a:latin typeface="Arial"/>
              <a:cs typeface="Arial"/>
            </a:endParaRPr>
          </a:p>
          <a:p>
            <a:pPr marL="241300">
              <a:lnSpc>
                <a:spcPts val="1190"/>
              </a:lnSpc>
            </a:pPr>
            <a:r>
              <a:rPr sz="1100" b="1" i="1" dirty="0">
                <a:latin typeface="Arial"/>
                <a:cs typeface="Arial"/>
              </a:rPr>
              <a:t>He answered and said</a:t>
            </a:r>
            <a:r>
              <a:rPr sz="1100" b="1" i="1" spc="-6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unto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ct val="93400"/>
              </a:lnSpc>
              <a:spcBef>
                <a:spcPts val="80"/>
              </a:spcBef>
              <a:tabLst>
                <a:tab pos="1153795" algn="l"/>
              </a:tabLst>
            </a:pPr>
            <a:r>
              <a:rPr sz="1100" b="1" i="1" spc="-5" dirty="0">
                <a:latin typeface="Arial"/>
                <a:cs typeface="Arial"/>
              </a:rPr>
              <a:t>them, </a:t>
            </a:r>
            <a:r>
              <a:rPr sz="1100" b="1" i="1" dirty="0">
                <a:latin typeface="Arial"/>
                <a:cs typeface="Arial"/>
              </a:rPr>
              <a:t>Because it is given unto  you to know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mysteries of </a:t>
            </a:r>
            <a:r>
              <a:rPr sz="1100" b="1" i="1" spc="-5" dirty="0">
                <a:latin typeface="Arial"/>
                <a:cs typeface="Arial"/>
              </a:rPr>
              <a:t>the  </a:t>
            </a:r>
            <a:r>
              <a:rPr sz="1100" b="1" i="1" dirty="0">
                <a:latin typeface="Arial"/>
                <a:cs typeface="Arial"/>
              </a:rPr>
              <a:t>kingdom of heaven, but to </a:t>
            </a:r>
            <a:r>
              <a:rPr sz="1100" b="1" i="1" spc="-5" dirty="0">
                <a:latin typeface="Arial"/>
                <a:cs typeface="Arial"/>
              </a:rPr>
              <a:t>them  </a:t>
            </a:r>
            <a:r>
              <a:rPr sz="1100" b="1" i="1" dirty="0">
                <a:latin typeface="Arial"/>
                <a:cs typeface="Arial"/>
              </a:rPr>
              <a:t>it is</a:t>
            </a:r>
            <a:r>
              <a:rPr sz="1100" b="1" i="1" spc="-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not</a:t>
            </a:r>
            <a:r>
              <a:rPr sz="1100" b="1" i="1" spc="-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given.”	</a:t>
            </a:r>
            <a:r>
              <a:rPr sz="1000" b="1" spc="-5" dirty="0">
                <a:latin typeface="Arial"/>
                <a:cs typeface="Arial"/>
              </a:rPr>
              <a:t>Matthew</a:t>
            </a:r>
            <a:r>
              <a:rPr sz="1000" b="1" spc="-50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13:10-11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63634" y="5806757"/>
            <a:ext cx="1076960" cy="838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910"/>
              </a:lnSpc>
              <a:spcBef>
                <a:spcPts val="100"/>
              </a:spcBef>
            </a:pPr>
            <a:r>
              <a:rPr sz="1600" b="1" spc="-5" dirty="0">
                <a:latin typeface="Arial"/>
                <a:cs typeface="Arial"/>
              </a:rPr>
              <a:t>The</a:t>
            </a:r>
            <a:r>
              <a:rPr sz="1600" b="1" spc="-8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Sower</a:t>
            </a:r>
            <a:endParaRPr sz="1600">
              <a:latin typeface="Arial"/>
              <a:cs typeface="Arial"/>
            </a:endParaRPr>
          </a:p>
          <a:p>
            <a:pPr algn="ctr">
              <a:lnSpc>
                <a:spcPts val="1190"/>
              </a:lnSpc>
            </a:pPr>
            <a:r>
              <a:rPr sz="1000" b="1" spc="-5" dirty="0">
                <a:latin typeface="Arial"/>
                <a:cs typeface="Arial"/>
              </a:rPr>
              <a:t>Matthew</a:t>
            </a:r>
            <a:r>
              <a:rPr sz="1000" b="1" spc="-7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13:1-23</a:t>
            </a:r>
            <a:endParaRPr sz="1000"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  <a:spcBef>
                <a:spcPts val="900"/>
              </a:spcBef>
            </a:pPr>
            <a:r>
              <a:rPr sz="1000" b="1" dirty="0">
                <a:latin typeface="Arial"/>
                <a:cs typeface="Arial"/>
              </a:rPr>
              <a:t>What Kind of</a:t>
            </a:r>
            <a:r>
              <a:rPr sz="1000" b="1" spc="-9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Soil  Are</a:t>
            </a:r>
            <a:r>
              <a:rPr sz="1000" b="1" spc="-35" dirty="0">
                <a:latin typeface="Arial"/>
                <a:cs typeface="Arial"/>
              </a:rPr>
              <a:t> </a:t>
            </a:r>
            <a:r>
              <a:rPr sz="1000" b="1" spc="-20" dirty="0">
                <a:latin typeface="Arial"/>
                <a:cs typeface="Arial"/>
              </a:rPr>
              <a:t>You?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17847" y="5944870"/>
            <a:ext cx="2329815" cy="419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910"/>
              </a:lnSpc>
              <a:spcBef>
                <a:spcPts val="100"/>
              </a:spcBef>
            </a:pPr>
            <a:r>
              <a:rPr sz="1600" b="1" spc="-5" dirty="0">
                <a:latin typeface="Arial"/>
                <a:cs typeface="Arial"/>
              </a:rPr>
              <a:t>The </a:t>
            </a:r>
            <a:r>
              <a:rPr sz="1600" b="1" dirty="0">
                <a:latin typeface="Arial"/>
                <a:cs typeface="Arial"/>
              </a:rPr>
              <a:t>Pearl </a:t>
            </a:r>
            <a:r>
              <a:rPr sz="1600" b="1" spc="-5" dirty="0">
                <a:latin typeface="Arial"/>
                <a:cs typeface="Arial"/>
              </a:rPr>
              <a:t>of Great</a:t>
            </a:r>
            <a:r>
              <a:rPr sz="1600" b="1" spc="-5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Price</a:t>
            </a:r>
            <a:endParaRPr sz="1600">
              <a:latin typeface="Arial"/>
              <a:cs typeface="Arial"/>
            </a:endParaRPr>
          </a:p>
          <a:p>
            <a:pPr algn="ctr">
              <a:lnSpc>
                <a:spcPts val="1190"/>
              </a:lnSpc>
            </a:pPr>
            <a:r>
              <a:rPr sz="1000" b="1" spc="-5" dirty="0">
                <a:latin typeface="Arial"/>
                <a:cs typeface="Arial"/>
              </a:rPr>
              <a:t>Matthew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13:45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10537" y="6452870"/>
            <a:ext cx="154432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"/>
                <a:cs typeface="Arial"/>
              </a:rPr>
              <a:t>What Price </a:t>
            </a:r>
            <a:r>
              <a:rPr sz="1000" b="1" spc="-5" dirty="0">
                <a:latin typeface="Arial"/>
                <a:cs typeface="Arial"/>
              </a:rPr>
              <a:t>Will </a:t>
            </a:r>
            <a:r>
              <a:rPr sz="1000" b="1" spc="-25" dirty="0">
                <a:latin typeface="Arial"/>
                <a:cs typeface="Arial"/>
              </a:rPr>
              <a:t>You</a:t>
            </a:r>
            <a:r>
              <a:rPr sz="1000" b="1" spc="-10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Pay?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515116" y="5936932"/>
            <a:ext cx="2024380" cy="685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910"/>
              </a:lnSpc>
              <a:spcBef>
                <a:spcPts val="100"/>
              </a:spcBef>
            </a:pPr>
            <a:r>
              <a:rPr sz="1600" b="1" spc="-5" dirty="0">
                <a:latin typeface="Arial"/>
                <a:cs typeface="Arial"/>
              </a:rPr>
              <a:t>The</a:t>
            </a:r>
            <a:r>
              <a:rPr sz="1600" b="1" spc="-10" dirty="0">
                <a:latin typeface="Arial"/>
                <a:cs typeface="Arial"/>
              </a:rPr>
              <a:t> </a:t>
            </a:r>
            <a:r>
              <a:rPr sz="1600" b="1" spc="-20" dirty="0">
                <a:latin typeface="Arial"/>
                <a:cs typeface="Arial"/>
              </a:rPr>
              <a:t>Talents</a:t>
            </a:r>
            <a:endParaRPr sz="1600">
              <a:latin typeface="Arial"/>
              <a:cs typeface="Arial"/>
            </a:endParaRPr>
          </a:p>
          <a:p>
            <a:pPr algn="ctr">
              <a:lnSpc>
                <a:spcPts val="1190"/>
              </a:lnSpc>
            </a:pPr>
            <a:r>
              <a:rPr sz="1000" b="1" spc="-5" dirty="0">
                <a:latin typeface="Arial"/>
                <a:cs typeface="Arial"/>
              </a:rPr>
              <a:t>Matthew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25:14-25</a:t>
            </a:r>
            <a:endParaRPr sz="1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900"/>
              </a:spcBef>
            </a:pPr>
            <a:r>
              <a:rPr sz="1000" b="1" dirty="0">
                <a:latin typeface="Arial"/>
                <a:cs typeface="Arial"/>
              </a:rPr>
              <a:t>What </a:t>
            </a:r>
            <a:r>
              <a:rPr sz="1000" b="1" spc="-5" dirty="0">
                <a:latin typeface="Arial"/>
                <a:cs typeface="Arial"/>
              </a:rPr>
              <a:t>Will </a:t>
            </a:r>
            <a:r>
              <a:rPr sz="1000" b="1" spc="-25" dirty="0">
                <a:latin typeface="Arial"/>
                <a:cs typeface="Arial"/>
              </a:rPr>
              <a:t>You </a:t>
            </a:r>
            <a:r>
              <a:rPr sz="1000" b="1" dirty="0">
                <a:latin typeface="Arial"/>
                <a:cs typeface="Arial"/>
              </a:rPr>
              <a:t>Do </a:t>
            </a:r>
            <a:r>
              <a:rPr sz="1000" b="1" spc="-5" dirty="0">
                <a:latin typeface="Arial"/>
                <a:cs typeface="Arial"/>
              </a:rPr>
              <a:t>With </a:t>
            </a:r>
            <a:r>
              <a:rPr sz="1000" b="1" spc="-20" dirty="0">
                <a:latin typeface="Arial"/>
                <a:cs typeface="Arial"/>
              </a:rPr>
              <a:t>Your</a:t>
            </a:r>
            <a:r>
              <a:rPr sz="1000" b="1" spc="-9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Life?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143993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9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6857999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40046" y="109220"/>
            <a:ext cx="706945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90700" algn="l"/>
                <a:tab pos="3390265" algn="l"/>
              </a:tabLst>
            </a:pPr>
            <a:r>
              <a:rPr spc="-5" dirty="0"/>
              <a:t>Books	of</a:t>
            </a:r>
            <a:r>
              <a:rPr dirty="0"/>
              <a:t> </a:t>
            </a:r>
            <a:r>
              <a:rPr spc="-5" dirty="0"/>
              <a:t>the	Old</a:t>
            </a:r>
            <a:r>
              <a:rPr spc="-55" dirty="0"/>
              <a:t> </a:t>
            </a:r>
            <a:r>
              <a:rPr spc="-40" dirty="0"/>
              <a:t>Testament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35940" y="1176020"/>
            <a:ext cx="4989830" cy="1899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40"/>
              </a:lnSpc>
              <a:spcBef>
                <a:spcPts val="100"/>
              </a:spcBef>
            </a:pPr>
            <a:r>
              <a:rPr sz="2400" b="1" i="1" dirty="0">
                <a:latin typeface="Arial"/>
                <a:cs typeface="Arial"/>
              </a:rPr>
              <a:t>1</a:t>
            </a:r>
            <a:r>
              <a:rPr sz="2400" b="1" i="1" spc="-95" dirty="0">
                <a:latin typeface="Arial"/>
                <a:cs typeface="Arial"/>
              </a:rPr>
              <a:t> </a:t>
            </a:r>
            <a:r>
              <a:rPr sz="2400" b="1" i="1" spc="-5" dirty="0">
                <a:latin typeface="Arial"/>
                <a:cs typeface="Arial"/>
              </a:rPr>
              <a:t>Author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ts val="2825"/>
              </a:lnSpc>
            </a:pPr>
            <a:r>
              <a:rPr sz="2400" b="1" i="1" dirty="0">
                <a:latin typeface="Arial"/>
                <a:cs typeface="Arial"/>
              </a:rPr>
              <a:t>32</a:t>
            </a:r>
            <a:r>
              <a:rPr sz="2400" b="1" i="1" spc="-5" dirty="0">
                <a:latin typeface="Arial"/>
                <a:cs typeface="Arial"/>
              </a:rPr>
              <a:t> </a:t>
            </a:r>
            <a:r>
              <a:rPr sz="2400" b="1" i="1" spc="-10" dirty="0">
                <a:latin typeface="Arial"/>
                <a:cs typeface="Arial"/>
              </a:rPr>
              <a:t>Writers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ts val="2900"/>
              </a:lnSpc>
              <a:spcBef>
                <a:spcPts val="114"/>
              </a:spcBef>
            </a:pPr>
            <a:r>
              <a:rPr sz="2400" b="1" i="1" spc="-5" dirty="0">
                <a:latin typeface="Arial"/>
                <a:cs typeface="Arial"/>
              </a:rPr>
              <a:t>Over 3,600 </a:t>
            </a:r>
            <a:r>
              <a:rPr sz="2400" b="1" i="1" spc="-20" dirty="0">
                <a:latin typeface="Arial"/>
                <a:cs typeface="Arial"/>
              </a:rPr>
              <a:t>Years </a:t>
            </a:r>
            <a:r>
              <a:rPr sz="2400" b="1" i="1" spc="-5" dirty="0">
                <a:latin typeface="Arial"/>
                <a:cs typeface="Arial"/>
              </a:rPr>
              <a:t>of </a:t>
            </a:r>
            <a:r>
              <a:rPr sz="2400" b="1" i="1" spc="100" dirty="0">
                <a:latin typeface="Arial"/>
                <a:cs typeface="Arial"/>
              </a:rPr>
              <a:t>Man</a:t>
            </a:r>
            <a:r>
              <a:rPr sz="2450" b="1" i="1" spc="100" dirty="0">
                <a:latin typeface="Arial"/>
                <a:cs typeface="Arial"/>
              </a:rPr>
              <a:t>’</a:t>
            </a:r>
            <a:r>
              <a:rPr sz="2400" b="1" i="1" spc="100" dirty="0">
                <a:latin typeface="Arial"/>
                <a:cs typeface="Arial"/>
              </a:rPr>
              <a:t>s</a:t>
            </a:r>
            <a:r>
              <a:rPr sz="2400" b="1" i="1" spc="-30" dirty="0">
                <a:latin typeface="Arial"/>
                <a:cs typeface="Arial"/>
              </a:rPr>
              <a:t> </a:t>
            </a:r>
            <a:r>
              <a:rPr sz="2400" b="1" i="1" spc="-5" dirty="0">
                <a:latin typeface="Arial"/>
                <a:cs typeface="Arial"/>
              </a:rPr>
              <a:t>History  1,500 </a:t>
            </a:r>
            <a:r>
              <a:rPr sz="2400" b="1" i="1" spc="-20" dirty="0">
                <a:latin typeface="Arial"/>
                <a:cs typeface="Arial"/>
              </a:rPr>
              <a:t>Years </a:t>
            </a:r>
            <a:r>
              <a:rPr sz="2400" b="1" i="1" spc="-5" dirty="0">
                <a:latin typeface="Arial"/>
                <a:cs typeface="Arial"/>
              </a:rPr>
              <a:t>in</a:t>
            </a:r>
            <a:r>
              <a:rPr sz="2400" b="1" i="1" spc="-35" dirty="0">
                <a:latin typeface="Arial"/>
                <a:cs typeface="Arial"/>
              </a:rPr>
              <a:t> </a:t>
            </a:r>
            <a:r>
              <a:rPr sz="2400" b="1" i="1" spc="-10" dirty="0">
                <a:latin typeface="Arial"/>
                <a:cs typeface="Arial"/>
              </a:rPr>
              <a:t>Writing</a:t>
            </a:r>
            <a:endParaRPr sz="2400">
              <a:latin typeface="Arial"/>
              <a:cs typeface="Arial"/>
            </a:endParaRPr>
          </a:p>
          <a:p>
            <a:pPr marR="104775" algn="ctr">
              <a:lnSpc>
                <a:spcPct val="100000"/>
              </a:lnSpc>
              <a:spcBef>
                <a:spcPts val="1019"/>
              </a:spcBef>
            </a:pPr>
            <a:r>
              <a:rPr sz="1800" b="1" spc="-5" dirty="0">
                <a:latin typeface="Arial"/>
                <a:cs typeface="Arial"/>
              </a:rPr>
              <a:t>History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34504" y="3042920"/>
            <a:ext cx="280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12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26960" y="2820670"/>
            <a:ext cx="1067435" cy="5664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406400" marR="5080" indent="-394335">
              <a:lnSpc>
                <a:spcPts val="2100"/>
              </a:lnSpc>
              <a:spcBef>
                <a:spcPts val="219"/>
              </a:spcBef>
            </a:pPr>
            <a:r>
              <a:rPr sz="1800" b="1" dirty="0">
                <a:latin typeface="Arial"/>
                <a:cs typeface="Arial"/>
              </a:rPr>
              <a:t>Pr</a:t>
            </a:r>
            <a:r>
              <a:rPr sz="1800" b="1" spc="-5" dirty="0">
                <a:latin typeface="Arial"/>
                <a:cs typeface="Arial"/>
              </a:rPr>
              <a:t>oph</a:t>
            </a:r>
            <a:r>
              <a:rPr sz="1800" b="1" dirty="0">
                <a:latin typeface="Arial"/>
                <a:cs typeface="Arial"/>
              </a:rPr>
              <a:t>ecy  </a:t>
            </a:r>
            <a:r>
              <a:rPr sz="1800" b="1" spc="-5" dirty="0">
                <a:latin typeface="Arial"/>
                <a:cs typeface="Arial"/>
              </a:rPr>
              <a:t>17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18514" y="3004820"/>
            <a:ext cx="866140" cy="149987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415290" marR="156210" indent="-158750">
              <a:lnSpc>
                <a:spcPts val="2100"/>
              </a:lnSpc>
              <a:spcBef>
                <a:spcPts val="219"/>
              </a:spcBef>
            </a:pPr>
            <a:r>
              <a:rPr sz="1800" b="1" dirty="0">
                <a:latin typeface="Arial"/>
                <a:cs typeface="Arial"/>
              </a:rPr>
              <a:t>Law  5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ts val="1275"/>
              </a:lnSpc>
            </a:pPr>
            <a:r>
              <a:rPr sz="1100" dirty="0">
                <a:latin typeface="Arial"/>
                <a:cs typeface="Arial"/>
              </a:rPr>
              <a:t>Genesis</a:t>
            </a:r>
            <a:endParaRPr sz="1100">
              <a:latin typeface="Arial"/>
              <a:cs typeface="Arial"/>
            </a:endParaRPr>
          </a:p>
          <a:p>
            <a:pPr marL="20320">
              <a:lnSpc>
                <a:spcPct val="100000"/>
              </a:lnSpc>
              <a:spcBef>
                <a:spcPts val="155"/>
              </a:spcBef>
            </a:pPr>
            <a:r>
              <a:rPr sz="1100" dirty="0">
                <a:latin typeface="Arial"/>
                <a:cs typeface="Arial"/>
              </a:rPr>
              <a:t>Exodus</a:t>
            </a:r>
            <a:endParaRPr sz="1100">
              <a:latin typeface="Arial"/>
              <a:cs typeface="Arial"/>
            </a:endParaRPr>
          </a:p>
          <a:p>
            <a:pPr marL="13970" marR="5080" indent="6350">
              <a:lnSpc>
                <a:spcPct val="112200"/>
              </a:lnSpc>
              <a:spcBef>
                <a:spcPts val="90"/>
              </a:spcBef>
            </a:pPr>
            <a:r>
              <a:rPr sz="1100" dirty="0">
                <a:latin typeface="Arial"/>
                <a:cs typeface="Arial"/>
              </a:rPr>
              <a:t>Leviticus  Numbers  Deuteronomy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201477" y="3004820"/>
            <a:ext cx="960119" cy="150241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461645" marR="70485" indent="-292735">
              <a:lnSpc>
                <a:spcPts val="2100"/>
              </a:lnSpc>
              <a:spcBef>
                <a:spcPts val="219"/>
              </a:spcBef>
            </a:pPr>
            <a:r>
              <a:rPr sz="1800" b="1" dirty="0">
                <a:latin typeface="Arial"/>
                <a:cs typeface="Arial"/>
              </a:rPr>
              <a:t>P</a:t>
            </a:r>
            <a:r>
              <a:rPr sz="1800" b="1" spc="-5" dirty="0">
                <a:latin typeface="Arial"/>
                <a:cs typeface="Arial"/>
              </a:rPr>
              <a:t>o</a:t>
            </a:r>
            <a:r>
              <a:rPr sz="1800" b="1" dirty="0">
                <a:latin typeface="Arial"/>
                <a:cs typeface="Arial"/>
              </a:rPr>
              <a:t>etry  5</a:t>
            </a:r>
            <a:endParaRPr sz="1800">
              <a:latin typeface="Arial"/>
              <a:cs typeface="Arial"/>
            </a:endParaRPr>
          </a:p>
          <a:p>
            <a:pPr marL="61594">
              <a:lnSpc>
                <a:spcPct val="100000"/>
              </a:lnSpc>
              <a:spcBef>
                <a:spcPts val="90"/>
              </a:spcBef>
            </a:pPr>
            <a:r>
              <a:rPr sz="1100" dirty="0">
                <a:latin typeface="Arial"/>
                <a:cs typeface="Arial"/>
              </a:rPr>
              <a:t>Job</a:t>
            </a:r>
            <a:endParaRPr sz="1100">
              <a:latin typeface="Arial"/>
              <a:cs typeface="Arial"/>
            </a:endParaRPr>
          </a:p>
          <a:p>
            <a:pPr marL="12700" marR="5080" indent="57150">
              <a:lnSpc>
                <a:spcPct val="115799"/>
              </a:lnSpc>
              <a:spcBef>
                <a:spcPts val="20"/>
              </a:spcBef>
            </a:pPr>
            <a:r>
              <a:rPr sz="1100" dirty="0">
                <a:latin typeface="Arial"/>
                <a:cs typeface="Arial"/>
              </a:rPr>
              <a:t>Psalms  Proverbs  </a:t>
            </a:r>
            <a:r>
              <a:rPr sz="1100" spc="-5" dirty="0">
                <a:latin typeface="Arial"/>
                <a:cs typeface="Arial"/>
              </a:rPr>
              <a:t>Ecclesiastes  </a:t>
            </a:r>
            <a:r>
              <a:rPr sz="900" dirty="0">
                <a:latin typeface="Arial"/>
                <a:cs typeface="Arial"/>
              </a:rPr>
              <a:t>Songs of</a:t>
            </a:r>
            <a:r>
              <a:rPr sz="900" spc="-10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Solomon</a:t>
            </a:r>
            <a:endParaRPr sz="9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820785" y="3539807"/>
            <a:ext cx="2279015" cy="81153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22225">
              <a:lnSpc>
                <a:spcPts val="1315"/>
              </a:lnSpc>
            </a:pPr>
            <a:r>
              <a:rPr sz="1100" spc="-5" dirty="0">
                <a:latin typeface="Arial"/>
                <a:cs typeface="Arial"/>
              </a:rPr>
              <a:t>Esther</a:t>
            </a:r>
            <a:endParaRPr sz="1100">
              <a:latin typeface="Arial"/>
              <a:cs typeface="Arial"/>
            </a:endParaRPr>
          </a:p>
          <a:p>
            <a:pPr marL="19050" marR="147320">
              <a:lnSpc>
                <a:spcPct val="107000"/>
              </a:lnSpc>
              <a:spcBef>
                <a:spcPts val="75"/>
              </a:spcBef>
            </a:pPr>
            <a:r>
              <a:rPr sz="1100" dirty="0">
                <a:latin typeface="Arial"/>
                <a:cs typeface="Arial"/>
              </a:rPr>
              <a:t>Nehemiah  Ezra</a:t>
            </a:r>
            <a:endParaRPr sz="1100">
              <a:latin typeface="Arial"/>
              <a:cs typeface="Arial"/>
            </a:endParaRPr>
          </a:p>
          <a:p>
            <a:pPr marL="17145" marR="5080" indent="4445">
              <a:lnSpc>
                <a:spcPct val="114100"/>
              </a:lnSpc>
              <a:spcBef>
                <a:spcPts val="80"/>
              </a:spcBef>
            </a:pPr>
            <a:r>
              <a:rPr sz="1100" dirty="0">
                <a:latin typeface="Arial"/>
                <a:cs typeface="Arial"/>
              </a:rPr>
              <a:t>II</a:t>
            </a:r>
            <a:r>
              <a:rPr sz="1100" spc="-10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Chronicles  I Chronicles  II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Kings</a:t>
            </a:r>
            <a:endParaRPr sz="1100">
              <a:latin typeface="Arial"/>
              <a:cs typeface="Arial"/>
            </a:endParaRPr>
          </a:p>
          <a:p>
            <a:pPr marL="93345" indent="-78105">
              <a:lnSpc>
                <a:spcPct val="100000"/>
              </a:lnSpc>
              <a:spcBef>
                <a:spcPts val="140"/>
              </a:spcBef>
              <a:buAutoNum type="romanUcPeriod"/>
              <a:tabLst>
                <a:tab pos="93980" algn="l"/>
              </a:tabLst>
            </a:pPr>
            <a:r>
              <a:rPr sz="1100" dirty="0">
                <a:latin typeface="Arial"/>
                <a:cs typeface="Arial"/>
              </a:rPr>
              <a:t>Kings</a:t>
            </a:r>
            <a:endParaRPr sz="1100">
              <a:latin typeface="Arial"/>
              <a:cs typeface="Arial"/>
            </a:endParaRPr>
          </a:p>
          <a:p>
            <a:pPr marL="12700" marR="194310" indent="6350">
              <a:lnSpc>
                <a:spcPct val="112900"/>
              </a:lnSpc>
              <a:spcBef>
                <a:spcPts val="100"/>
              </a:spcBef>
              <a:buAutoNum type="romanUcPeriod"/>
              <a:tabLst>
                <a:tab pos="135890" algn="l"/>
              </a:tabLst>
            </a:pPr>
            <a:r>
              <a:rPr sz="1100" dirty="0">
                <a:latin typeface="Arial"/>
                <a:cs typeface="Arial"/>
              </a:rPr>
              <a:t>Samuel  I Samuel  </a:t>
            </a:r>
            <a:r>
              <a:rPr sz="1100" spc="-5" dirty="0">
                <a:latin typeface="Arial"/>
                <a:cs typeface="Arial"/>
              </a:rPr>
              <a:t>Ruth  </a:t>
            </a:r>
            <a:r>
              <a:rPr sz="1100" dirty="0">
                <a:latin typeface="Arial"/>
                <a:cs typeface="Arial"/>
              </a:rPr>
              <a:t>Judges  Joshua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254548" y="3542982"/>
            <a:ext cx="3221990" cy="86423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48895">
              <a:lnSpc>
                <a:spcPts val="1315"/>
              </a:lnSpc>
            </a:pPr>
            <a:r>
              <a:rPr sz="1100" dirty="0">
                <a:latin typeface="Arial"/>
                <a:cs typeface="Arial"/>
              </a:rPr>
              <a:t>Malachi</a:t>
            </a:r>
            <a:endParaRPr sz="1100">
              <a:latin typeface="Arial"/>
              <a:cs typeface="Arial"/>
            </a:endParaRPr>
          </a:p>
          <a:p>
            <a:pPr marL="19050" marR="205104" indent="10795">
              <a:lnSpc>
                <a:spcPts val="1490"/>
              </a:lnSpc>
              <a:spcBef>
                <a:spcPts val="50"/>
              </a:spcBef>
            </a:pPr>
            <a:r>
              <a:rPr sz="1100" dirty="0">
                <a:latin typeface="Arial"/>
                <a:cs typeface="Arial"/>
              </a:rPr>
              <a:t>Zechariah  </a:t>
            </a:r>
            <a:r>
              <a:rPr sz="1100" spc="-5" dirty="0">
                <a:latin typeface="Arial"/>
                <a:cs typeface="Arial"/>
              </a:rPr>
              <a:t>Haggai</a:t>
            </a:r>
            <a:endParaRPr sz="1100">
              <a:latin typeface="Arial"/>
              <a:cs typeface="Arial"/>
            </a:endParaRPr>
          </a:p>
          <a:p>
            <a:pPr marL="29845">
              <a:lnSpc>
                <a:spcPct val="100000"/>
              </a:lnSpc>
              <a:spcBef>
                <a:spcPts val="110"/>
              </a:spcBef>
            </a:pPr>
            <a:r>
              <a:rPr sz="1100" dirty="0">
                <a:latin typeface="Arial"/>
                <a:cs typeface="Arial"/>
              </a:rPr>
              <a:t>Zephaniah</a:t>
            </a:r>
            <a:endParaRPr sz="1100">
              <a:latin typeface="Arial"/>
              <a:cs typeface="Arial"/>
            </a:endParaRPr>
          </a:p>
          <a:p>
            <a:pPr marL="22225" marR="209550" indent="3175">
              <a:lnSpc>
                <a:spcPct val="108000"/>
              </a:lnSpc>
              <a:spcBef>
                <a:spcPts val="115"/>
              </a:spcBef>
            </a:pPr>
            <a:r>
              <a:rPr sz="1100" dirty="0">
                <a:latin typeface="Arial"/>
                <a:cs typeface="Arial"/>
              </a:rPr>
              <a:t>Habakkuk  Nahum</a:t>
            </a:r>
            <a:endParaRPr sz="1100">
              <a:latin typeface="Arial"/>
              <a:cs typeface="Arial"/>
            </a:endParaRPr>
          </a:p>
          <a:p>
            <a:pPr marL="19050" marR="308610" indent="3175">
              <a:lnSpc>
                <a:spcPct val="109500"/>
              </a:lnSpc>
              <a:spcBef>
                <a:spcPts val="190"/>
              </a:spcBef>
            </a:pPr>
            <a:r>
              <a:rPr sz="1100" dirty="0">
                <a:latin typeface="Arial"/>
                <a:cs typeface="Arial"/>
              </a:rPr>
              <a:t>Micah  Jonah  Obadiah  Amos</a:t>
            </a:r>
            <a:endParaRPr sz="1100">
              <a:latin typeface="Arial"/>
              <a:cs typeface="Arial"/>
            </a:endParaRPr>
          </a:p>
          <a:p>
            <a:pPr marL="15875" marR="386715" indent="1270">
              <a:lnSpc>
                <a:spcPct val="113300"/>
              </a:lnSpc>
              <a:spcBef>
                <a:spcPts val="80"/>
              </a:spcBef>
            </a:pPr>
            <a:r>
              <a:rPr sz="1100" dirty="0">
                <a:latin typeface="Arial"/>
                <a:cs typeface="Arial"/>
              </a:rPr>
              <a:t>Joel  Hosea  </a:t>
            </a:r>
            <a:r>
              <a:rPr sz="1100" spc="-5" dirty="0">
                <a:latin typeface="Arial"/>
                <a:cs typeface="Arial"/>
              </a:rPr>
              <a:t>Daniel  </a:t>
            </a:r>
            <a:r>
              <a:rPr sz="1100" dirty="0">
                <a:latin typeface="Arial"/>
                <a:cs typeface="Arial"/>
              </a:rPr>
              <a:t>Ezekiel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100" dirty="0">
                <a:latin typeface="Arial"/>
                <a:cs typeface="Arial"/>
              </a:rPr>
              <a:t>Lamentations</a:t>
            </a:r>
            <a:endParaRPr sz="1100">
              <a:latin typeface="Arial"/>
              <a:cs typeface="Arial"/>
            </a:endParaRPr>
          </a:p>
          <a:p>
            <a:pPr marL="17145" marR="253365" indent="10795">
              <a:lnSpc>
                <a:spcPct val="111700"/>
              </a:lnSpc>
              <a:spcBef>
                <a:spcPts val="114"/>
              </a:spcBef>
            </a:pPr>
            <a:r>
              <a:rPr sz="1100" dirty="0">
                <a:latin typeface="Arial"/>
                <a:cs typeface="Arial"/>
              </a:rPr>
              <a:t>Jeremiah  Isaiah</a:t>
            </a:r>
            <a:endParaRPr sz="11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04252" y="6308407"/>
            <a:ext cx="103124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latin typeface="Arial"/>
                <a:cs typeface="Arial"/>
              </a:rPr>
              <a:t>Innocence</a:t>
            </a:r>
            <a:endParaRPr sz="1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002671" y="6351270"/>
            <a:ext cx="42100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latin typeface="Arial"/>
                <a:cs typeface="Arial"/>
              </a:rPr>
              <a:t>Law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094592" y="6341745"/>
            <a:ext cx="2858135" cy="496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735"/>
              </a:lnSpc>
              <a:spcBef>
                <a:spcPts val="100"/>
              </a:spcBef>
              <a:tabLst>
                <a:tab pos="1838325" algn="l"/>
              </a:tabLst>
            </a:pPr>
            <a:r>
              <a:rPr sz="2400" b="1" spc="-7" baseline="3472" dirty="0">
                <a:latin typeface="Arial"/>
                <a:cs typeface="Arial"/>
              </a:rPr>
              <a:t>Conscience	</a:t>
            </a:r>
            <a:r>
              <a:rPr sz="1600" b="1" spc="-5" dirty="0">
                <a:latin typeface="Arial"/>
                <a:cs typeface="Arial"/>
              </a:rPr>
              <a:t>Patriarchs</a:t>
            </a:r>
            <a:endParaRPr sz="1600">
              <a:latin typeface="Arial"/>
              <a:cs typeface="Arial"/>
            </a:endParaRPr>
          </a:p>
          <a:p>
            <a:pPr marL="58419" algn="ctr">
              <a:lnSpc>
                <a:spcPts val="1975"/>
              </a:lnSpc>
            </a:pPr>
            <a:r>
              <a:rPr sz="1800" b="1" spc="-10" dirty="0">
                <a:latin typeface="Arial"/>
                <a:cs typeface="Arial"/>
              </a:rPr>
              <a:t>Time </a:t>
            </a:r>
            <a:r>
              <a:rPr sz="1800" b="1" spc="-5" dirty="0">
                <a:latin typeface="Arial"/>
                <a:cs typeface="Arial"/>
              </a:rPr>
              <a:t>Periods</a:t>
            </a:r>
            <a:endParaRPr sz="18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846127" y="1382784"/>
            <a:ext cx="2286635" cy="73406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 indent="228600">
              <a:lnSpc>
                <a:spcPct val="94900"/>
              </a:lnSpc>
              <a:spcBef>
                <a:spcPts val="210"/>
              </a:spcBef>
            </a:pPr>
            <a:r>
              <a:rPr sz="1200" b="1" i="1" dirty="0">
                <a:latin typeface="Arial"/>
                <a:cs typeface="Arial"/>
              </a:rPr>
              <a:t>“For </a:t>
            </a:r>
            <a:r>
              <a:rPr sz="1200" b="1" i="1" spc="-5" dirty="0">
                <a:latin typeface="Arial"/>
                <a:cs typeface="Arial"/>
              </a:rPr>
              <a:t>the </a:t>
            </a:r>
            <a:r>
              <a:rPr sz="1200" b="1" i="1" dirty="0">
                <a:latin typeface="Arial"/>
                <a:cs typeface="Arial"/>
              </a:rPr>
              <a:t>prophecy came</a:t>
            </a:r>
            <a:r>
              <a:rPr sz="1200" b="1" i="1" spc="-8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not  in old </a:t>
            </a:r>
            <a:r>
              <a:rPr sz="1200" b="1" i="1" spc="-5" dirty="0">
                <a:latin typeface="Arial"/>
                <a:cs typeface="Arial"/>
              </a:rPr>
              <a:t>time </a:t>
            </a:r>
            <a:r>
              <a:rPr sz="1200" b="1" i="1" dirty="0">
                <a:latin typeface="Arial"/>
                <a:cs typeface="Arial"/>
              </a:rPr>
              <a:t>by </a:t>
            </a:r>
            <a:r>
              <a:rPr sz="1200" b="1" i="1" spc="-5" dirty="0">
                <a:latin typeface="Arial"/>
                <a:cs typeface="Arial"/>
              </a:rPr>
              <a:t>the </a:t>
            </a:r>
            <a:r>
              <a:rPr sz="1200" b="1" i="1" dirty="0">
                <a:latin typeface="Arial"/>
                <a:cs typeface="Arial"/>
              </a:rPr>
              <a:t>will of man:  but holy men of God spake </a:t>
            </a:r>
            <a:r>
              <a:rPr sz="1200" b="1" i="1" spc="-5" dirty="0">
                <a:latin typeface="Arial"/>
                <a:cs typeface="Arial"/>
              </a:rPr>
              <a:t>as  they </a:t>
            </a:r>
            <a:r>
              <a:rPr sz="1200" b="1" i="1" dirty="0">
                <a:latin typeface="Arial"/>
                <a:cs typeface="Arial"/>
              </a:rPr>
              <a:t>were moved by </a:t>
            </a:r>
            <a:r>
              <a:rPr sz="1200" b="1" i="1" spc="-5" dirty="0">
                <a:latin typeface="Arial"/>
                <a:cs typeface="Arial"/>
              </a:rPr>
              <a:t>the</a:t>
            </a:r>
            <a:r>
              <a:rPr sz="1200" b="1" i="1" spc="-4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Holy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846127" y="2068584"/>
            <a:ext cx="584200" cy="2139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00" b="1" i="1" dirty="0">
                <a:latin typeface="Arial"/>
                <a:cs typeface="Arial"/>
              </a:rPr>
              <a:t>Ghost.”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430808" y="2085975"/>
            <a:ext cx="67818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latin typeface="Arial"/>
                <a:cs typeface="Arial"/>
              </a:rPr>
              <a:t>II Pet</a:t>
            </a:r>
            <a:r>
              <a:rPr sz="1100" b="1" spc="-9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1:21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3993" y="0"/>
                </a:lnTo>
                <a:lnTo>
                  <a:pt x="9143993" y="6857994"/>
                </a:lnTo>
                <a:lnTo>
                  <a:pt x="0" y="685799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957730" y="134620"/>
            <a:ext cx="518287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08710" algn="l"/>
              </a:tabLst>
            </a:pPr>
            <a:r>
              <a:rPr spc="-5" dirty="0"/>
              <a:t>The	Road </a:t>
            </a:r>
            <a:r>
              <a:rPr dirty="0"/>
              <a:t>to</a:t>
            </a:r>
            <a:r>
              <a:rPr spc="-60" dirty="0"/>
              <a:t> </a:t>
            </a:r>
            <a:r>
              <a:rPr spc="-5" dirty="0"/>
              <a:t>Calvary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37119" y="3196907"/>
            <a:ext cx="1379220" cy="533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639"/>
              </a:lnSpc>
              <a:spcBef>
                <a:spcPts val="100"/>
              </a:spcBef>
            </a:pPr>
            <a:r>
              <a:rPr sz="1400" b="1" spc="-15" dirty="0">
                <a:latin typeface="Arial"/>
                <a:cs typeface="Arial"/>
              </a:rPr>
              <a:t>Triumphal</a:t>
            </a:r>
            <a:r>
              <a:rPr sz="1400" b="1" spc="-4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Entry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ts val="1160"/>
              </a:lnSpc>
            </a:pPr>
            <a:r>
              <a:rPr sz="1000" b="1" spc="-5" dirty="0">
                <a:latin typeface="Arial"/>
                <a:cs typeface="Arial"/>
              </a:rPr>
              <a:t>Matthew</a:t>
            </a:r>
            <a:r>
              <a:rPr sz="1000" b="1" spc="-2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21:1-17</a:t>
            </a:r>
            <a:endParaRPr sz="1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000" b="1" dirty="0">
                <a:latin typeface="Arial"/>
                <a:cs typeface="Arial"/>
              </a:rPr>
              <a:t>Zechariah</a:t>
            </a:r>
            <a:r>
              <a:rPr sz="1000" b="1" spc="-2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9:9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989430" y="3174682"/>
            <a:ext cx="1418590" cy="381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639"/>
              </a:lnSpc>
              <a:spcBef>
                <a:spcPts val="100"/>
              </a:spcBef>
            </a:pPr>
            <a:r>
              <a:rPr sz="1400" b="1" spc="-5" dirty="0">
                <a:latin typeface="Arial"/>
                <a:cs typeface="Arial"/>
              </a:rPr>
              <a:t>The Last</a:t>
            </a:r>
            <a:r>
              <a:rPr sz="1400" b="1" spc="-6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Supper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ts val="1160"/>
              </a:lnSpc>
            </a:pPr>
            <a:r>
              <a:rPr sz="1000" b="1" spc="-5" dirty="0">
                <a:latin typeface="Arial"/>
                <a:cs typeface="Arial"/>
              </a:rPr>
              <a:t>Matthew</a:t>
            </a:r>
            <a:r>
              <a:rPr sz="1000" b="1" spc="-2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26:18-28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72086" y="6005195"/>
            <a:ext cx="1077595" cy="381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639"/>
              </a:lnSpc>
              <a:spcBef>
                <a:spcPts val="100"/>
              </a:spcBef>
            </a:pPr>
            <a:r>
              <a:rPr sz="1400" b="1" dirty="0">
                <a:latin typeface="Arial"/>
                <a:cs typeface="Arial"/>
              </a:rPr>
              <a:t>Betrayed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ts val="1160"/>
              </a:lnSpc>
            </a:pPr>
            <a:r>
              <a:rPr sz="1000" b="1" spc="-5" dirty="0">
                <a:latin typeface="Arial"/>
                <a:cs typeface="Arial"/>
              </a:rPr>
              <a:t>Matthew</a:t>
            </a:r>
            <a:r>
              <a:rPr sz="1000" b="1" spc="-6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26:46-50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14136" y="6197282"/>
            <a:ext cx="1077595" cy="381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639"/>
              </a:lnSpc>
              <a:spcBef>
                <a:spcPts val="100"/>
              </a:spcBef>
            </a:pPr>
            <a:r>
              <a:rPr sz="1400" b="1" dirty="0">
                <a:latin typeface="Arial"/>
                <a:cs typeface="Arial"/>
              </a:rPr>
              <a:t>The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b="1" spc="-20" dirty="0">
                <a:latin typeface="Arial"/>
                <a:cs typeface="Arial"/>
              </a:rPr>
              <a:t>Trial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ts val="1160"/>
              </a:lnSpc>
            </a:pPr>
            <a:r>
              <a:rPr sz="1000" b="1" spc="-5" dirty="0">
                <a:latin typeface="Arial"/>
                <a:cs typeface="Arial"/>
              </a:rPr>
              <a:t>Matthew</a:t>
            </a:r>
            <a:r>
              <a:rPr sz="1000" b="1" spc="-6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26:62-68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582352" y="5783798"/>
            <a:ext cx="2129155" cy="94424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080" indent="228600">
              <a:lnSpc>
                <a:spcPct val="100000"/>
              </a:lnSpc>
              <a:spcBef>
                <a:spcPts val="130"/>
              </a:spcBef>
            </a:pPr>
            <a:r>
              <a:rPr sz="1000" b="1" i="1" dirty="0">
                <a:latin typeface="Arial"/>
                <a:cs typeface="Arial"/>
              </a:rPr>
              <a:t>“But he was wounded </a:t>
            </a:r>
            <a:r>
              <a:rPr sz="1000" b="1" i="1" spc="-5" dirty="0">
                <a:latin typeface="Arial"/>
                <a:cs typeface="Arial"/>
              </a:rPr>
              <a:t>for </a:t>
            </a:r>
            <a:r>
              <a:rPr sz="1000" b="1" i="1" dirty="0">
                <a:latin typeface="Arial"/>
                <a:cs typeface="Arial"/>
              </a:rPr>
              <a:t>our  transgressions, he was bruised</a:t>
            </a:r>
            <a:r>
              <a:rPr sz="1000" b="1" i="1" spc="-100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for  </a:t>
            </a:r>
            <a:r>
              <a:rPr sz="1000" b="1" i="1" dirty="0">
                <a:latin typeface="Arial"/>
                <a:cs typeface="Arial"/>
              </a:rPr>
              <a:t>our </a:t>
            </a:r>
            <a:r>
              <a:rPr sz="1000" b="1" i="1" spc="-5" dirty="0">
                <a:latin typeface="Arial"/>
                <a:cs typeface="Arial"/>
              </a:rPr>
              <a:t>iniquities: the chastisement </a:t>
            </a:r>
            <a:r>
              <a:rPr sz="1000" b="1" i="1" dirty="0">
                <a:latin typeface="Arial"/>
                <a:cs typeface="Arial"/>
              </a:rPr>
              <a:t>of  our peace was upon him; and with  his stripes we are</a:t>
            </a:r>
            <a:r>
              <a:rPr sz="1000" b="1" i="1" spc="-15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healed.”</a:t>
            </a:r>
            <a:endParaRPr sz="1000">
              <a:latin typeface="Arial"/>
              <a:cs typeface="Arial"/>
            </a:endParaRPr>
          </a:p>
          <a:p>
            <a:pPr marL="1425575">
              <a:lnSpc>
                <a:spcPct val="100000"/>
              </a:lnSpc>
            </a:pPr>
            <a:r>
              <a:rPr sz="1000" b="1" dirty="0">
                <a:latin typeface="Arial"/>
                <a:cs typeface="Arial"/>
              </a:rPr>
              <a:t>Isaiah</a:t>
            </a:r>
            <a:r>
              <a:rPr sz="1000" b="1" spc="-4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53:5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596607" y="3777932"/>
            <a:ext cx="2387600" cy="18122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39"/>
              </a:lnSpc>
              <a:spcBef>
                <a:spcPts val="100"/>
              </a:spcBef>
            </a:pPr>
            <a:r>
              <a:rPr sz="1400" b="1" spc="-5" dirty="0">
                <a:latin typeface="Arial"/>
                <a:cs typeface="Arial"/>
              </a:rPr>
              <a:t>Jesus </a:t>
            </a:r>
            <a:r>
              <a:rPr sz="1400" b="1" dirty="0">
                <a:latin typeface="Arial"/>
                <a:cs typeface="Arial"/>
              </a:rPr>
              <a:t>Prays in</a:t>
            </a:r>
            <a:r>
              <a:rPr sz="1400" b="1" spc="-4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Gethsemane</a:t>
            </a:r>
            <a:endParaRPr sz="1400">
              <a:latin typeface="Arial"/>
              <a:cs typeface="Arial"/>
            </a:endParaRPr>
          </a:p>
          <a:p>
            <a:pPr marL="667385">
              <a:lnSpc>
                <a:spcPts val="1160"/>
              </a:lnSpc>
            </a:pPr>
            <a:r>
              <a:rPr sz="1000" b="1" spc="-5" dirty="0">
                <a:latin typeface="Arial"/>
                <a:cs typeface="Arial"/>
              </a:rPr>
              <a:t>Matthew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26:36-44</a:t>
            </a:r>
            <a:endParaRPr sz="1000">
              <a:latin typeface="Arial"/>
              <a:cs typeface="Arial"/>
            </a:endParaRPr>
          </a:p>
          <a:p>
            <a:pPr marL="864869">
              <a:lnSpc>
                <a:spcPct val="100000"/>
              </a:lnSpc>
              <a:spcBef>
                <a:spcPts val="285"/>
              </a:spcBef>
            </a:pPr>
            <a:r>
              <a:rPr sz="1000" b="1" dirty="0">
                <a:latin typeface="Arial"/>
                <a:cs typeface="Arial"/>
              </a:rPr>
              <a:t>Beaten</a:t>
            </a:r>
            <a:endParaRPr sz="1000">
              <a:latin typeface="Arial"/>
              <a:cs typeface="Arial"/>
            </a:endParaRPr>
          </a:p>
          <a:p>
            <a:pPr marL="864869">
              <a:lnSpc>
                <a:spcPts val="1040"/>
              </a:lnSpc>
            </a:pPr>
            <a:r>
              <a:rPr sz="900" b="1" dirty="0">
                <a:latin typeface="Arial"/>
                <a:cs typeface="Arial"/>
              </a:rPr>
              <a:t>Isaiah</a:t>
            </a:r>
            <a:r>
              <a:rPr sz="900" b="1" spc="-1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50:6</a:t>
            </a:r>
            <a:endParaRPr sz="900">
              <a:latin typeface="Arial"/>
              <a:cs typeface="Arial"/>
            </a:endParaRPr>
          </a:p>
          <a:p>
            <a:pPr marL="864869">
              <a:lnSpc>
                <a:spcPts val="1040"/>
              </a:lnSpc>
            </a:pPr>
            <a:r>
              <a:rPr sz="900" b="1" dirty="0">
                <a:latin typeface="Arial"/>
                <a:cs typeface="Arial"/>
              </a:rPr>
              <a:t>Isaiah</a:t>
            </a:r>
            <a:r>
              <a:rPr sz="900" b="1" spc="-1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52:14</a:t>
            </a:r>
            <a:endParaRPr sz="900">
              <a:latin typeface="Arial"/>
              <a:cs typeface="Arial"/>
            </a:endParaRPr>
          </a:p>
          <a:p>
            <a:pPr marL="864869">
              <a:lnSpc>
                <a:spcPct val="100000"/>
              </a:lnSpc>
              <a:spcBef>
                <a:spcPts val="20"/>
              </a:spcBef>
            </a:pPr>
            <a:r>
              <a:rPr sz="900" b="1" dirty="0">
                <a:latin typeface="Arial"/>
                <a:cs typeface="Arial"/>
              </a:rPr>
              <a:t>John</a:t>
            </a:r>
            <a:r>
              <a:rPr sz="900" b="1" spc="-1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19:1</a:t>
            </a:r>
            <a:endParaRPr sz="900">
              <a:latin typeface="Arial"/>
              <a:cs typeface="Arial"/>
            </a:endParaRPr>
          </a:p>
          <a:p>
            <a:pPr marL="864869">
              <a:lnSpc>
                <a:spcPct val="100000"/>
              </a:lnSpc>
              <a:spcBef>
                <a:spcPts val="20"/>
              </a:spcBef>
            </a:pPr>
            <a:r>
              <a:rPr sz="1000" b="1" dirty="0">
                <a:latin typeface="Arial"/>
                <a:cs typeface="Arial"/>
              </a:rPr>
              <a:t>Provision of</a:t>
            </a:r>
            <a:r>
              <a:rPr sz="1000" b="1" spc="-2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Healing</a:t>
            </a:r>
            <a:endParaRPr sz="1000">
              <a:latin typeface="Arial"/>
              <a:cs typeface="Arial"/>
            </a:endParaRPr>
          </a:p>
          <a:p>
            <a:pPr marL="864869">
              <a:lnSpc>
                <a:spcPct val="100000"/>
              </a:lnSpc>
            </a:pPr>
            <a:r>
              <a:rPr sz="900" b="1" dirty="0">
                <a:latin typeface="Arial"/>
                <a:cs typeface="Arial"/>
              </a:rPr>
              <a:t>Psalm</a:t>
            </a:r>
            <a:r>
              <a:rPr sz="900" b="1" spc="-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103:3</a:t>
            </a:r>
            <a:endParaRPr sz="900">
              <a:latin typeface="Arial"/>
              <a:cs typeface="Arial"/>
            </a:endParaRPr>
          </a:p>
          <a:p>
            <a:pPr marL="864869">
              <a:lnSpc>
                <a:spcPct val="100000"/>
              </a:lnSpc>
              <a:spcBef>
                <a:spcPts val="20"/>
              </a:spcBef>
            </a:pPr>
            <a:r>
              <a:rPr sz="900" b="1" dirty="0">
                <a:latin typeface="Arial"/>
                <a:cs typeface="Arial"/>
              </a:rPr>
              <a:t>Isaiah</a:t>
            </a:r>
            <a:r>
              <a:rPr sz="900" b="1" spc="-1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53:5</a:t>
            </a:r>
            <a:endParaRPr sz="900">
              <a:latin typeface="Arial"/>
              <a:cs typeface="Arial"/>
            </a:endParaRPr>
          </a:p>
          <a:p>
            <a:pPr marL="864869">
              <a:lnSpc>
                <a:spcPts val="1040"/>
              </a:lnSpc>
              <a:spcBef>
                <a:spcPts val="20"/>
              </a:spcBef>
            </a:pPr>
            <a:r>
              <a:rPr sz="900" b="1" dirty="0">
                <a:latin typeface="Arial"/>
                <a:cs typeface="Arial"/>
              </a:rPr>
              <a:t>I </a:t>
            </a:r>
            <a:r>
              <a:rPr sz="900" b="1" spc="-5" dirty="0">
                <a:latin typeface="Arial"/>
                <a:cs typeface="Arial"/>
              </a:rPr>
              <a:t>Corinthians</a:t>
            </a:r>
            <a:r>
              <a:rPr sz="900" b="1" spc="-1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12:9</a:t>
            </a:r>
            <a:endParaRPr sz="900">
              <a:latin typeface="Arial"/>
              <a:cs typeface="Arial"/>
            </a:endParaRPr>
          </a:p>
          <a:p>
            <a:pPr marL="864869">
              <a:lnSpc>
                <a:spcPts val="1040"/>
              </a:lnSpc>
            </a:pPr>
            <a:r>
              <a:rPr sz="900" b="1" dirty="0">
                <a:latin typeface="Arial"/>
                <a:cs typeface="Arial"/>
              </a:rPr>
              <a:t>James</a:t>
            </a:r>
            <a:r>
              <a:rPr sz="900" b="1" spc="-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5:14-16</a:t>
            </a:r>
            <a:endParaRPr sz="900">
              <a:latin typeface="Arial"/>
              <a:cs typeface="Arial"/>
            </a:endParaRPr>
          </a:p>
          <a:p>
            <a:pPr marL="864869">
              <a:lnSpc>
                <a:spcPct val="100000"/>
              </a:lnSpc>
              <a:spcBef>
                <a:spcPts val="20"/>
              </a:spcBef>
            </a:pPr>
            <a:r>
              <a:rPr sz="900" b="1" dirty="0">
                <a:latin typeface="Arial"/>
                <a:cs typeface="Arial"/>
              </a:rPr>
              <a:t>I Peter</a:t>
            </a:r>
            <a:r>
              <a:rPr sz="900" b="1" spc="-1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2:24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3993" y="0"/>
                </a:lnTo>
                <a:lnTo>
                  <a:pt x="9143993" y="6857994"/>
                </a:lnTo>
                <a:lnTo>
                  <a:pt x="0" y="685799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69223" y="134620"/>
            <a:ext cx="455993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864610" algn="l"/>
              </a:tabLst>
            </a:pPr>
            <a:r>
              <a:rPr dirty="0"/>
              <a:t>C</a:t>
            </a:r>
            <a:r>
              <a:rPr spc="-5" dirty="0"/>
              <a:t>h</a:t>
            </a:r>
            <a:r>
              <a:rPr dirty="0"/>
              <a:t>r</a:t>
            </a:r>
            <a:r>
              <a:rPr spc="-5" dirty="0"/>
              <a:t>i</a:t>
            </a:r>
            <a:r>
              <a:rPr dirty="0"/>
              <a:t>st</a:t>
            </a:r>
            <a:r>
              <a:rPr spc="-5" dirty="0"/>
              <a:t> </a:t>
            </a:r>
            <a:r>
              <a:rPr dirty="0"/>
              <a:t>D</a:t>
            </a:r>
            <a:r>
              <a:rPr spc="-5" dirty="0"/>
              <a:t>i</a:t>
            </a:r>
            <a:r>
              <a:rPr dirty="0"/>
              <a:t>ed</a:t>
            </a:r>
            <a:r>
              <a:rPr spc="-5" dirty="0"/>
              <a:t> </a:t>
            </a:r>
            <a:r>
              <a:rPr dirty="0"/>
              <a:t>f</a:t>
            </a:r>
            <a:r>
              <a:rPr spc="-5" dirty="0"/>
              <a:t>o</a:t>
            </a:r>
            <a:r>
              <a:rPr dirty="0"/>
              <a:t>r	Us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297102" y="6325870"/>
            <a:ext cx="8470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Matthew</a:t>
            </a:r>
            <a:r>
              <a:rPr sz="1200" b="1" spc="-6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27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26402" y="2402033"/>
            <a:ext cx="2152650" cy="52768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 indent="228600">
              <a:lnSpc>
                <a:spcPts val="1300"/>
              </a:lnSpc>
              <a:spcBef>
                <a:spcPts val="190"/>
              </a:spcBef>
            </a:pPr>
            <a:r>
              <a:rPr sz="1100" b="1" i="1" dirty="0">
                <a:latin typeface="Arial"/>
                <a:cs typeface="Arial"/>
              </a:rPr>
              <a:t>“But God commendeth his  love </a:t>
            </a:r>
            <a:r>
              <a:rPr sz="1100" b="1" i="1" spc="-5" dirty="0">
                <a:latin typeface="Arial"/>
                <a:cs typeface="Arial"/>
              </a:rPr>
              <a:t>toward </a:t>
            </a:r>
            <a:r>
              <a:rPr sz="1100" b="1" i="1" dirty="0">
                <a:latin typeface="Arial"/>
                <a:cs typeface="Arial"/>
              </a:rPr>
              <a:t>us, in </a:t>
            </a:r>
            <a:r>
              <a:rPr sz="1100" b="1" i="1" spc="-5" dirty="0">
                <a:latin typeface="Arial"/>
                <a:cs typeface="Arial"/>
              </a:rPr>
              <a:t>that, </a:t>
            </a:r>
            <a:r>
              <a:rPr sz="1100" b="1" i="1" dirty="0">
                <a:latin typeface="Arial"/>
                <a:cs typeface="Arial"/>
              </a:rPr>
              <a:t>while</a:t>
            </a:r>
            <a:r>
              <a:rPr sz="1100" b="1" i="1" spc="-6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we  were yet sinners, Christ died</a:t>
            </a:r>
            <a:r>
              <a:rPr sz="1100" b="1" i="1" spc="-110" dirty="0">
                <a:latin typeface="Arial"/>
                <a:cs typeface="Arial"/>
              </a:rPr>
              <a:t> </a:t>
            </a:r>
            <a:r>
              <a:rPr sz="1100" b="1" i="1" spc="-5" dirty="0">
                <a:latin typeface="Arial"/>
                <a:cs typeface="Arial"/>
              </a:rPr>
              <a:t>for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26402" y="2897333"/>
            <a:ext cx="297180" cy="1987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00" b="1" i="1" dirty="0">
                <a:latin typeface="Arial"/>
                <a:cs typeface="Arial"/>
              </a:rPr>
              <a:t>us.“</a:t>
            </a:r>
            <a:endParaRPr sz="11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832317" y="2914332"/>
            <a:ext cx="74549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"/>
                <a:cs typeface="Arial"/>
              </a:rPr>
              <a:t>Romans</a:t>
            </a:r>
            <a:r>
              <a:rPr sz="1000" b="1" spc="-7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5:8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02590" y="3645851"/>
            <a:ext cx="2209165" cy="893444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 indent="228600">
              <a:lnSpc>
                <a:spcPct val="114599"/>
              </a:lnSpc>
              <a:spcBef>
                <a:spcPts val="50"/>
              </a:spcBef>
              <a:tabLst>
                <a:tab pos="1405255" algn="l"/>
              </a:tabLst>
            </a:pPr>
            <a:r>
              <a:rPr sz="1000" b="1" i="1" dirty="0">
                <a:latin typeface="Arial"/>
                <a:cs typeface="Arial"/>
              </a:rPr>
              <a:t>“For if, when we were enemies,  we were reconciled to God by </a:t>
            </a:r>
            <a:r>
              <a:rPr sz="1000" b="1" i="1" spc="-5" dirty="0">
                <a:latin typeface="Arial"/>
                <a:cs typeface="Arial"/>
              </a:rPr>
              <a:t>the  </a:t>
            </a:r>
            <a:r>
              <a:rPr sz="1000" b="1" i="1" dirty="0">
                <a:latin typeface="Arial"/>
                <a:cs typeface="Arial"/>
              </a:rPr>
              <a:t>death of his </a:t>
            </a:r>
            <a:r>
              <a:rPr sz="1000" b="1" i="1" spc="-5" dirty="0">
                <a:latin typeface="Arial"/>
                <a:cs typeface="Arial"/>
              </a:rPr>
              <a:t>Son, </a:t>
            </a:r>
            <a:r>
              <a:rPr sz="1000" b="1" i="1" dirty="0">
                <a:latin typeface="Arial"/>
                <a:cs typeface="Arial"/>
              </a:rPr>
              <a:t>much more, being  </a:t>
            </a:r>
            <a:r>
              <a:rPr sz="1000" b="1" i="1" spc="-5" dirty="0">
                <a:latin typeface="Arial"/>
                <a:cs typeface="Arial"/>
              </a:rPr>
              <a:t>reconciled, </a:t>
            </a:r>
            <a:r>
              <a:rPr sz="1000" b="1" i="1" dirty="0">
                <a:latin typeface="Arial"/>
                <a:cs typeface="Arial"/>
              </a:rPr>
              <a:t>we </a:t>
            </a:r>
            <a:r>
              <a:rPr sz="1000" b="1" i="1" spc="-5" dirty="0">
                <a:latin typeface="Arial"/>
                <a:cs typeface="Arial"/>
              </a:rPr>
              <a:t>shall </a:t>
            </a:r>
            <a:r>
              <a:rPr sz="1000" b="1" i="1" dirty="0">
                <a:latin typeface="Arial"/>
                <a:cs typeface="Arial"/>
              </a:rPr>
              <a:t>be </a:t>
            </a:r>
            <a:r>
              <a:rPr sz="1000" b="1" i="1" spc="-5" dirty="0">
                <a:latin typeface="Arial"/>
                <a:cs typeface="Arial"/>
              </a:rPr>
              <a:t>saved </a:t>
            </a:r>
            <a:r>
              <a:rPr sz="1000" b="1" i="1" dirty="0">
                <a:latin typeface="Arial"/>
                <a:cs typeface="Arial"/>
              </a:rPr>
              <a:t>by his  life.</a:t>
            </a:r>
            <a:r>
              <a:rPr sz="1000" b="1" i="1" spc="-204" dirty="0">
                <a:latin typeface="Arial"/>
                <a:cs typeface="Arial"/>
              </a:rPr>
              <a:t> </a:t>
            </a:r>
            <a:r>
              <a:rPr sz="1000" b="1" i="1" dirty="0">
                <a:latin typeface="Arial"/>
                <a:cs typeface="Arial"/>
              </a:rPr>
              <a:t>“	</a:t>
            </a:r>
            <a:r>
              <a:rPr sz="1000" b="1" dirty="0">
                <a:latin typeface="Arial"/>
                <a:cs typeface="Arial"/>
              </a:rPr>
              <a:t>Romans</a:t>
            </a:r>
            <a:r>
              <a:rPr sz="1000" b="1" spc="-9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5:10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15290" y="5088082"/>
            <a:ext cx="2211705" cy="855344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25400" indent="228600">
              <a:lnSpc>
                <a:spcPts val="1300"/>
              </a:lnSpc>
              <a:spcBef>
                <a:spcPts val="190"/>
              </a:spcBef>
            </a:pPr>
            <a:r>
              <a:rPr sz="1100" b="1" i="1" dirty="0">
                <a:latin typeface="Arial"/>
                <a:cs typeface="Arial"/>
              </a:rPr>
              <a:t>“For he hath made him to be  sin </a:t>
            </a:r>
            <a:r>
              <a:rPr sz="1100" b="1" i="1" spc="-5" dirty="0">
                <a:latin typeface="Arial"/>
                <a:cs typeface="Arial"/>
              </a:rPr>
              <a:t>for </a:t>
            </a:r>
            <a:r>
              <a:rPr sz="1100" b="1" i="1" dirty="0">
                <a:latin typeface="Arial"/>
                <a:cs typeface="Arial"/>
              </a:rPr>
              <a:t>us, who knew no sin;</a:t>
            </a:r>
            <a:r>
              <a:rPr sz="1100" b="1" i="1" spc="-100" dirty="0">
                <a:latin typeface="Arial"/>
                <a:cs typeface="Arial"/>
              </a:rPr>
              <a:t> </a:t>
            </a:r>
            <a:r>
              <a:rPr sz="1100" b="1" i="1" spc="-5" dirty="0">
                <a:latin typeface="Arial"/>
                <a:cs typeface="Arial"/>
              </a:rPr>
              <a:t>that  </a:t>
            </a:r>
            <a:r>
              <a:rPr sz="1100" b="1" i="1" dirty="0">
                <a:latin typeface="Arial"/>
                <a:cs typeface="Arial"/>
              </a:rPr>
              <a:t>we might be made </a:t>
            </a:r>
            <a:r>
              <a:rPr sz="1100" b="1" i="1" spc="-5" dirty="0">
                <a:latin typeface="Arial"/>
                <a:cs typeface="Arial"/>
              </a:rPr>
              <a:t>the  </a:t>
            </a:r>
            <a:r>
              <a:rPr sz="1100" b="1" i="1" dirty="0">
                <a:latin typeface="Arial"/>
                <a:cs typeface="Arial"/>
              </a:rPr>
              <a:t>righteousness of God in</a:t>
            </a:r>
            <a:r>
              <a:rPr sz="1100" b="1" i="1" spc="-6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him.”</a:t>
            </a:r>
            <a:endParaRPr sz="1100">
              <a:latin typeface="Arial"/>
              <a:cs typeface="Arial"/>
            </a:endParaRPr>
          </a:p>
          <a:p>
            <a:pPr marL="1097915">
              <a:lnSpc>
                <a:spcPct val="100000"/>
              </a:lnSpc>
              <a:spcBef>
                <a:spcPts val="40"/>
              </a:spcBef>
            </a:pPr>
            <a:r>
              <a:rPr sz="1000" b="1" dirty="0">
                <a:latin typeface="Arial"/>
                <a:cs typeface="Arial"/>
              </a:rPr>
              <a:t>II </a:t>
            </a:r>
            <a:r>
              <a:rPr sz="1000" b="1" spc="-5" dirty="0">
                <a:latin typeface="Arial"/>
                <a:cs typeface="Arial"/>
              </a:rPr>
              <a:t>Corinthians</a:t>
            </a:r>
            <a:r>
              <a:rPr sz="1000" b="1" spc="-5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5:21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3993" y="0"/>
                </a:lnTo>
                <a:lnTo>
                  <a:pt x="9143993" y="6857994"/>
                </a:lnTo>
                <a:lnTo>
                  <a:pt x="0" y="685799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43852" y="1111395"/>
            <a:ext cx="2211705" cy="136334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6350" indent="228600">
              <a:lnSpc>
                <a:spcPts val="1300"/>
              </a:lnSpc>
              <a:spcBef>
                <a:spcPts val="190"/>
              </a:spcBef>
            </a:pPr>
            <a:r>
              <a:rPr sz="1100" b="1" i="1" dirty="0">
                <a:latin typeface="Arial"/>
                <a:cs typeface="Arial"/>
              </a:rPr>
              <a:t>“For I delivered unto you</a:t>
            </a:r>
            <a:r>
              <a:rPr sz="1100" b="1" i="1" spc="-100" dirty="0">
                <a:latin typeface="Arial"/>
                <a:cs typeface="Arial"/>
              </a:rPr>
              <a:t> </a:t>
            </a:r>
            <a:r>
              <a:rPr sz="1100" b="1" i="1" spc="-5" dirty="0">
                <a:latin typeface="Arial"/>
                <a:cs typeface="Arial"/>
              </a:rPr>
              <a:t>first  </a:t>
            </a:r>
            <a:r>
              <a:rPr sz="1100" b="1" i="1" dirty="0">
                <a:latin typeface="Arial"/>
                <a:cs typeface="Arial"/>
              </a:rPr>
              <a:t>of all </a:t>
            </a:r>
            <a:r>
              <a:rPr sz="1100" b="1" i="1" spc="-5" dirty="0">
                <a:latin typeface="Arial"/>
                <a:cs typeface="Arial"/>
              </a:rPr>
              <a:t>that </a:t>
            </a:r>
            <a:r>
              <a:rPr sz="1100" b="1" i="1" dirty="0">
                <a:latin typeface="Arial"/>
                <a:cs typeface="Arial"/>
              </a:rPr>
              <a:t>which I also received,  how </a:t>
            </a:r>
            <a:r>
              <a:rPr sz="1100" b="1" i="1" spc="-5" dirty="0">
                <a:latin typeface="Arial"/>
                <a:cs typeface="Arial"/>
              </a:rPr>
              <a:t>that </a:t>
            </a:r>
            <a:r>
              <a:rPr sz="1100" b="1" i="1" dirty="0">
                <a:latin typeface="Arial"/>
                <a:cs typeface="Arial"/>
              </a:rPr>
              <a:t>Christ died </a:t>
            </a:r>
            <a:r>
              <a:rPr sz="1100" b="1" i="1" spc="-5" dirty="0">
                <a:latin typeface="Arial"/>
                <a:cs typeface="Arial"/>
              </a:rPr>
              <a:t>for </a:t>
            </a:r>
            <a:r>
              <a:rPr sz="1100" b="1" i="1" dirty="0">
                <a:latin typeface="Arial"/>
                <a:cs typeface="Arial"/>
              </a:rPr>
              <a:t>our sins  according to </a:t>
            </a:r>
            <a:r>
              <a:rPr sz="1100" b="1" i="1" spc="-5" dirty="0">
                <a:latin typeface="Arial"/>
                <a:cs typeface="Arial"/>
              </a:rPr>
              <a:t>the</a:t>
            </a:r>
            <a:r>
              <a:rPr sz="1100" b="1" i="1" spc="-25" dirty="0">
                <a:latin typeface="Arial"/>
                <a:cs typeface="Arial"/>
              </a:rPr>
              <a:t> </a:t>
            </a:r>
            <a:r>
              <a:rPr sz="1100" b="1" i="1" spc="-5" dirty="0">
                <a:latin typeface="Arial"/>
                <a:cs typeface="Arial"/>
              </a:rPr>
              <a:t>scriptures;</a:t>
            </a:r>
            <a:endParaRPr sz="1100">
              <a:latin typeface="Arial"/>
              <a:cs typeface="Arial"/>
            </a:endParaRPr>
          </a:p>
          <a:p>
            <a:pPr marL="235585">
              <a:lnSpc>
                <a:spcPts val="1260"/>
              </a:lnSpc>
            </a:pPr>
            <a:r>
              <a:rPr sz="1100" b="1" i="1" dirty="0">
                <a:latin typeface="Arial"/>
                <a:cs typeface="Arial"/>
              </a:rPr>
              <a:t>And </a:t>
            </a:r>
            <a:r>
              <a:rPr sz="1100" b="1" i="1" spc="-5" dirty="0">
                <a:latin typeface="Arial"/>
                <a:cs typeface="Arial"/>
              </a:rPr>
              <a:t>that </a:t>
            </a:r>
            <a:r>
              <a:rPr sz="1100" b="1" i="1" dirty="0">
                <a:latin typeface="Arial"/>
                <a:cs typeface="Arial"/>
              </a:rPr>
              <a:t>he was buried,</a:t>
            </a:r>
            <a:r>
              <a:rPr sz="1100" b="1" i="1" spc="-6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and</a:t>
            </a:r>
            <a:endParaRPr sz="1100">
              <a:latin typeface="Arial"/>
              <a:cs typeface="Arial"/>
            </a:endParaRPr>
          </a:p>
          <a:p>
            <a:pPr marL="12700" marR="118110">
              <a:lnSpc>
                <a:spcPts val="1300"/>
              </a:lnSpc>
              <a:spcBef>
                <a:spcPts val="140"/>
              </a:spcBef>
            </a:pPr>
            <a:r>
              <a:rPr sz="1100" b="1" i="1" spc="-5" dirty="0">
                <a:latin typeface="Arial"/>
                <a:cs typeface="Arial"/>
              </a:rPr>
              <a:t>that </a:t>
            </a:r>
            <a:r>
              <a:rPr sz="1100" b="1" i="1" dirty="0">
                <a:latin typeface="Arial"/>
                <a:cs typeface="Arial"/>
              </a:rPr>
              <a:t>he rose again </a:t>
            </a:r>
            <a:r>
              <a:rPr sz="1100" b="1" i="1" spc="-5" dirty="0">
                <a:latin typeface="Arial"/>
                <a:cs typeface="Arial"/>
              </a:rPr>
              <a:t>the third</a:t>
            </a:r>
            <a:r>
              <a:rPr sz="1100" b="1" i="1" spc="-6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day  according to </a:t>
            </a:r>
            <a:r>
              <a:rPr sz="1100" b="1" i="1" spc="-5" dirty="0">
                <a:latin typeface="Arial"/>
                <a:cs typeface="Arial"/>
              </a:rPr>
              <a:t>the</a:t>
            </a:r>
            <a:r>
              <a:rPr sz="1100" b="1" i="1" spc="-25" dirty="0">
                <a:latin typeface="Arial"/>
                <a:cs typeface="Arial"/>
              </a:rPr>
              <a:t> </a:t>
            </a:r>
            <a:r>
              <a:rPr sz="1100" b="1" i="1" spc="-5" dirty="0">
                <a:latin typeface="Arial"/>
                <a:cs typeface="Arial"/>
              </a:rPr>
              <a:t>scriptures:”</a:t>
            </a:r>
            <a:endParaRPr sz="1100">
              <a:latin typeface="Arial"/>
              <a:cs typeface="Arial"/>
            </a:endParaRPr>
          </a:p>
          <a:p>
            <a:pPr marL="1019810">
              <a:lnSpc>
                <a:spcPct val="100000"/>
              </a:lnSpc>
              <a:spcBef>
                <a:spcPts val="40"/>
              </a:spcBef>
            </a:pPr>
            <a:r>
              <a:rPr sz="1000" b="1" dirty="0">
                <a:latin typeface="Arial"/>
                <a:cs typeface="Arial"/>
              </a:rPr>
              <a:t>I </a:t>
            </a:r>
            <a:r>
              <a:rPr sz="1000" b="1" spc="-5" dirty="0">
                <a:latin typeface="Arial"/>
                <a:cs typeface="Arial"/>
              </a:rPr>
              <a:t>Corinthians</a:t>
            </a:r>
            <a:r>
              <a:rPr sz="1000" b="1" spc="-5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15:3-4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455602" y="4380448"/>
            <a:ext cx="2331085" cy="94424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080" indent="228600">
              <a:lnSpc>
                <a:spcPct val="100000"/>
              </a:lnSpc>
              <a:spcBef>
                <a:spcPts val="130"/>
              </a:spcBef>
            </a:pPr>
            <a:r>
              <a:rPr sz="1000" b="1" i="1" spc="-15" dirty="0">
                <a:latin typeface="Arial"/>
                <a:cs typeface="Arial"/>
              </a:rPr>
              <a:t>“To </a:t>
            </a:r>
            <a:r>
              <a:rPr sz="1000" b="1" i="1" dirty="0">
                <a:latin typeface="Arial"/>
                <a:cs typeface="Arial"/>
              </a:rPr>
              <a:t>whom also he showed</a:t>
            </a:r>
            <a:r>
              <a:rPr sz="1000" b="1" i="1" spc="-95" dirty="0">
                <a:latin typeface="Arial"/>
                <a:cs typeface="Arial"/>
              </a:rPr>
              <a:t> </a:t>
            </a:r>
            <a:r>
              <a:rPr sz="1000" b="1" i="1" dirty="0">
                <a:latin typeface="Arial"/>
                <a:cs typeface="Arial"/>
              </a:rPr>
              <a:t>himself  alive after his passion by many  infallible proofs, being seen of </a:t>
            </a:r>
            <a:r>
              <a:rPr sz="1000" b="1" i="1" spc="-5" dirty="0">
                <a:latin typeface="Arial"/>
                <a:cs typeface="Arial"/>
              </a:rPr>
              <a:t>them  forty </a:t>
            </a:r>
            <a:r>
              <a:rPr sz="1000" b="1" i="1" dirty="0">
                <a:latin typeface="Arial"/>
                <a:cs typeface="Arial"/>
              </a:rPr>
              <a:t>days, and speaking of </a:t>
            </a:r>
            <a:r>
              <a:rPr sz="1000" b="1" i="1" spc="-5" dirty="0">
                <a:latin typeface="Arial"/>
                <a:cs typeface="Arial"/>
              </a:rPr>
              <a:t>the things  </a:t>
            </a:r>
            <a:r>
              <a:rPr sz="1000" b="1" i="1" dirty="0">
                <a:latin typeface="Arial"/>
                <a:cs typeface="Arial"/>
              </a:rPr>
              <a:t>pertaining to </a:t>
            </a:r>
            <a:r>
              <a:rPr sz="1000" b="1" i="1" spc="-5" dirty="0">
                <a:latin typeface="Arial"/>
                <a:cs typeface="Arial"/>
              </a:rPr>
              <a:t>the </a:t>
            </a:r>
            <a:r>
              <a:rPr sz="1000" b="1" i="1" dirty="0">
                <a:latin typeface="Arial"/>
                <a:cs typeface="Arial"/>
              </a:rPr>
              <a:t>kingdom of</a:t>
            </a:r>
            <a:r>
              <a:rPr sz="1000" b="1" i="1" spc="-50" dirty="0">
                <a:latin typeface="Arial"/>
                <a:cs typeface="Arial"/>
              </a:rPr>
              <a:t> </a:t>
            </a:r>
            <a:r>
              <a:rPr sz="1000" b="1" i="1" dirty="0">
                <a:latin typeface="Arial"/>
                <a:cs typeface="Arial"/>
              </a:rPr>
              <a:t>God:”</a:t>
            </a:r>
            <a:endParaRPr sz="1000">
              <a:latin typeface="Arial"/>
              <a:cs typeface="Arial"/>
            </a:endParaRPr>
          </a:p>
          <a:p>
            <a:pPr marL="1749425">
              <a:lnSpc>
                <a:spcPct val="100000"/>
              </a:lnSpc>
            </a:pPr>
            <a:r>
              <a:rPr sz="1000" b="1" dirty="0">
                <a:latin typeface="Arial"/>
                <a:cs typeface="Arial"/>
              </a:rPr>
              <a:t>Acts</a:t>
            </a:r>
            <a:r>
              <a:rPr sz="1000" b="1" spc="-3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1:3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009811" y="134620"/>
            <a:ext cx="307911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Christ</a:t>
            </a:r>
            <a:r>
              <a:rPr spc="-65" dirty="0"/>
              <a:t> </a:t>
            </a:r>
            <a:r>
              <a:rPr spc="-5" dirty="0"/>
              <a:t>Lives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057140" y="5452745"/>
            <a:ext cx="1203960" cy="119380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17145">
              <a:lnSpc>
                <a:spcPts val="1400"/>
              </a:lnSpc>
              <a:spcBef>
                <a:spcPts val="180"/>
              </a:spcBef>
            </a:pPr>
            <a:r>
              <a:rPr sz="1200" b="1" spc="-5" dirty="0">
                <a:latin typeface="Arial"/>
                <a:cs typeface="Arial"/>
              </a:rPr>
              <a:t>Jesus Appears  </a:t>
            </a:r>
            <a:r>
              <a:rPr sz="1200" b="1" spc="-45" dirty="0">
                <a:latin typeface="Arial"/>
                <a:cs typeface="Arial"/>
              </a:rPr>
              <a:t>To </a:t>
            </a:r>
            <a:r>
              <a:rPr sz="1200" b="1" spc="-5" dirty="0">
                <a:latin typeface="Arial"/>
                <a:cs typeface="Arial"/>
              </a:rPr>
              <a:t>His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Disciples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1000" b="1" spc="-5" dirty="0">
                <a:latin typeface="Arial"/>
                <a:cs typeface="Arial"/>
              </a:rPr>
              <a:t>Matthew</a:t>
            </a:r>
            <a:r>
              <a:rPr sz="1000" b="1" spc="-2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28:16-20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b="1" dirty="0">
                <a:latin typeface="Arial"/>
                <a:cs typeface="Arial"/>
              </a:rPr>
              <a:t>Mark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16:9-20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b="1" dirty="0">
                <a:latin typeface="Arial"/>
                <a:cs typeface="Arial"/>
              </a:rPr>
              <a:t>Luke</a:t>
            </a:r>
            <a:r>
              <a:rPr sz="1000" b="1" spc="-10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24:13-53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b="1" dirty="0">
                <a:latin typeface="Arial"/>
                <a:cs typeface="Arial"/>
              </a:rPr>
              <a:t>John</a:t>
            </a:r>
            <a:r>
              <a:rPr sz="1000" b="1" spc="-10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20:19-31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b="1" dirty="0">
                <a:latin typeface="Arial"/>
                <a:cs typeface="Arial"/>
              </a:rPr>
              <a:t>I </a:t>
            </a:r>
            <a:r>
              <a:rPr sz="1000" b="1" spc="-5" dirty="0">
                <a:latin typeface="Arial"/>
                <a:cs typeface="Arial"/>
              </a:rPr>
              <a:t>Corinthians</a:t>
            </a:r>
            <a:r>
              <a:rPr sz="1000" b="1" spc="-5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15:4-7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763702" y="5405818"/>
            <a:ext cx="1203960" cy="918844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1200" b="1" dirty="0">
                <a:latin typeface="Arial"/>
                <a:cs typeface="Arial"/>
              </a:rPr>
              <a:t>Seen 40</a:t>
            </a:r>
            <a:r>
              <a:rPr sz="1200" b="1" spc="-3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Days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1000" b="1" dirty="0">
                <a:latin typeface="Arial"/>
                <a:cs typeface="Arial"/>
              </a:rPr>
              <a:t>Acts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1:3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200" b="1" dirty="0">
                <a:latin typeface="Arial"/>
                <a:cs typeface="Arial"/>
              </a:rPr>
              <a:t>Seen of</a:t>
            </a:r>
            <a:r>
              <a:rPr sz="1200" b="1" spc="-3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500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1000" b="1" dirty="0">
                <a:latin typeface="Arial"/>
                <a:cs typeface="Arial"/>
              </a:rPr>
              <a:t>I </a:t>
            </a:r>
            <a:r>
              <a:rPr sz="1000" b="1" spc="-5" dirty="0">
                <a:latin typeface="Arial"/>
                <a:cs typeface="Arial"/>
              </a:rPr>
              <a:t>Corinthians</a:t>
            </a:r>
            <a:r>
              <a:rPr sz="1000" b="1" spc="-5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15:4-7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3993" y="0"/>
                </a:lnTo>
                <a:lnTo>
                  <a:pt x="9143993" y="6857994"/>
                </a:lnTo>
                <a:lnTo>
                  <a:pt x="0" y="685799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616938" y="134620"/>
            <a:ext cx="586486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08710" algn="l"/>
              </a:tabLst>
            </a:pPr>
            <a:r>
              <a:rPr spc="-5" dirty="0"/>
              <a:t>The	Great</a:t>
            </a:r>
            <a:r>
              <a:rPr spc="-50" dirty="0"/>
              <a:t> </a:t>
            </a:r>
            <a:r>
              <a:rPr spc="-5" dirty="0"/>
              <a:t>Commission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820352" y="5302395"/>
            <a:ext cx="2370455" cy="69405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 indent="228600">
              <a:lnSpc>
                <a:spcPts val="1300"/>
              </a:lnSpc>
              <a:spcBef>
                <a:spcPts val="190"/>
              </a:spcBef>
              <a:tabLst>
                <a:tab pos="1762760" algn="l"/>
              </a:tabLst>
            </a:pPr>
            <a:r>
              <a:rPr sz="1100" b="1" i="1" spc="-5" dirty="0">
                <a:latin typeface="Arial"/>
                <a:cs typeface="Arial"/>
              </a:rPr>
              <a:t>“And </a:t>
            </a:r>
            <a:r>
              <a:rPr sz="1100" b="1" i="1" dirty="0">
                <a:latin typeface="Arial"/>
                <a:cs typeface="Arial"/>
              </a:rPr>
              <a:t>when he had </a:t>
            </a:r>
            <a:r>
              <a:rPr sz="1100" b="1" i="1" spc="-5" dirty="0">
                <a:latin typeface="Arial"/>
                <a:cs typeface="Arial"/>
              </a:rPr>
              <a:t>spoken  these things, </a:t>
            </a:r>
            <a:r>
              <a:rPr sz="1100" b="1" i="1" dirty="0">
                <a:latin typeface="Arial"/>
                <a:cs typeface="Arial"/>
              </a:rPr>
              <a:t>while </a:t>
            </a:r>
            <a:r>
              <a:rPr sz="1100" b="1" i="1" spc="-5" dirty="0">
                <a:latin typeface="Arial"/>
                <a:cs typeface="Arial"/>
              </a:rPr>
              <a:t>they </a:t>
            </a:r>
            <a:r>
              <a:rPr sz="1100" b="1" i="1" dirty="0">
                <a:latin typeface="Arial"/>
                <a:cs typeface="Arial"/>
              </a:rPr>
              <a:t>beheld, he  was taken up; and a cloud</a:t>
            </a:r>
            <a:r>
              <a:rPr sz="1100" b="1" i="1" spc="-12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received  him out of</a:t>
            </a:r>
            <a:r>
              <a:rPr sz="1100" b="1" i="1" spc="-5" dirty="0">
                <a:latin typeface="Arial"/>
                <a:cs typeface="Arial"/>
              </a:rPr>
              <a:t> their</a:t>
            </a:r>
            <a:r>
              <a:rPr sz="1100" b="1" i="1" spc="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sight.”	</a:t>
            </a:r>
            <a:r>
              <a:rPr sz="1100" b="1" dirty="0">
                <a:latin typeface="Arial"/>
                <a:cs typeface="Arial"/>
              </a:rPr>
              <a:t>Acts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1:9</a:t>
            </a:r>
            <a:endParaRPr sz="11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67945" marR="1468120" indent="228600">
              <a:lnSpc>
                <a:spcPct val="100000"/>
              </a:lnSpc>
              <a:spcBef>
                <a:spcPts val="130"/>
              </a:spcBef>
            </a:pPr>
            <a:r>
              <a:rPr i="1" dirty="0"/>
              <a:t>“And </a:t>
            </a:r>
            <a:r>
              <a:rPr i="1" spc="-5" dirty="0"/>
              <a:t>that </a:t>
            </a:r>
            <a:r>
              <a:rPr i="1" dirty="0"/>
              <a:t>repentance and  </a:t>
            </a:r>
            <a:r>
              <a:rPr dirty="0"/>
              <a:t>remission of sins should be</a:t>
            </a:r>
            <a:r>
              <a:rPr spc="-110" dirty="0"/>
              <a:t> </a:t>
            </a:r>
            <a:r>
              <a:rPr dirty="0"/>
              <a:t>preached  in his name among all </a:t>
            </a:r>
            <a:r>
              <a:rPr spc="-5" dirty="0"/>
              <a:t>nations,  </a:t>
            </a:r>
            <a:r>
              <a:rPr dirty="0"/>
              <a:t>beginning at</a:t>
            </a:r>
            <a:r>
              <a:rPr spc="-15" dirty="0"/>
              <a:t> </a:t>
            </a:r>
            <a:r>
              <a:rPr dirty="0"/>
              <a:t>Jerusalem.”</a:t>
            </a:r>
          </a:p>
          <a:p>
            <a:pPr marL="1703070">
              <a:lnSpc>
                <a:spcPct val="100000"/>
              </a:lnSpc>
            </a:pPr>
            <a:r>
              <a:rPr i="0" dirty="0">
                <a:latin typeface="Arial"/>
                <a:cs typeface="Arial"/>
              </a:rPr>
              <a:t>Luke</a:t>
            </a:r>
            <a:r>
              <a:rPr i="0" spc="-5" dirty="0">
                <a:latin typeface="Arial"/>
                <a:cs typeface="Arial"/>
              </a:rPr>
              <a:t> </a:t>
            </a:r>
            <a:r>
              <a:rPr i="0" dirty="0">
                <a:latin typeface="Arial"/>
                <a:cs typeface="Arial"/>
              </a:rPr>
              <a:t>24:47</a:t>
            </a: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150">
              <a:latin typeface="Arial"/>
              <a:cs typeface="Arial"/>
            </a:endParaRPr>
          </a:p>
          <a:p>
            <a:pPr marL="17145">
              <a:lnSpc>
                <a:spcPct val="100000"/>
              </a:lnSpc>
            </a:pPr>
            <a:r>
              <a:rPr sz="1800" i="0" spc="-5" dirty="0">
                <a:latin typeface="Arial"/>
                <a:cs typeface="Arial"/>
              </a:rPr>
              <a:t>Great</a:t>
            </a:r>
            <a:r>
              <a:rPr sz="1800" i="0" spc="-10" dirty="0">
                <a:latin typeface="Arial"/>
                <a:cs typeface="Arial"/>
              </a:rPr>
              <a:t> </a:t>
            </a:r>
            <a:r>
              <a:rPr sz="1800" i="0" spc="-5" dirty="0">
                <a:latin typeface="Arial"/>
                <a:cs typeface="Arial"/>
              </a:rPr>
              <a:t>Commission</a:t>
            </a:r>
            <a:endParaRPr sz="1800">
              <a:latin typeface="Arial"/>
              <a:cs typeface="Arial"/>
            </a:endParaRPr>
          </a:p>
          <a:p>
            <a:pPr marL="245745">
              <a:lnSpc>
                <a:spcPts val="1530"/>
              </a:lnSpc>
              <a:spcBef>
                <a:spcPts val="540"/>
              </a:spcBef>
            </a:pPr>
            <a:r>
              <a:rPr sz="1300" i="0" spc="-5" dirty="0">
                <a:latin typeface="Arial"/>
                <a:cs typeface="Arial"/>
              </a:rPr>
              <a:t>Matthew</a:t>
            </a:r>
            <a:r>
              <a:rPr sz="1300" i="0" spc="-10" dirty="0">
                <a:latin typeface="Arial"/>
                <a:cs typeface="Arial"/>
              </a:rPr>
              <a:t> </a:t>
            </a:r>
            <a:r>
              <a:rPr sz="1300" i="0" dirty="0">
                <a:latin typeface="Arial"/>
                <a:cs typeface="Arial"/>
              </a:rPr>
              <a:t>28:19-20</a:t>
            </a:r>
            <a:endParaRPr sz="1300">
              <a:latin typeface="Arial"/>
              <a:cs typeface="Arial"/>
            </a:endParaRPr>
          </a:p>
          <a:p>
            <a:pPr marL="245745">
              <a:lnSpc>
                <a:spcPts val="1530"/>
              </a:lnSpc>
            </a:pPr>
            <a:r>
              <a:rPr sz="1300" i="0" dirty="0">
                <a:latin typeface="Arial"/>
                <a:cs typeface="Arial"/>
              </a:rPr>
              <a:t>Mark</a:t>
            </a:r>
            <a:r>
              <a:rPr sz="1300" i="0" spc="-100" dirty="0">
                <a:latin typeface="Arial"/>
                <a:cs typeface="Arial"/>
              </a:rPr>
              <a:t> </a:t>
            </a:r>
            <a:r>
              <a:rPr sz="1300" i="0" dirty="0">
                <a:latin typeface="Arial"/>
                <a:cs typeface="Arial"/>
              </a:rPr>
              <a:t>16:15-18</a:t>
            </a:r>
            <a:endParaRPr sz="1300">
              <a:latin typeface="Arial"/>
              <a:cs typeface="Arial"/>
            </a:endParaRPr>
          </a:p>
          <a:p>
            <a:pPr marL="245745">
              <a:lnSpc>
                <a:spcPts val="1530"/>
              </a:lnSpc>
              <a:spcBef>
                <a:spcPts val="40"/>
              </a:spcBef>
            </a:pPr>
            <a:r>
              <a:rPr sz="1300" i="0" spc="-5" dirty="0">
                <a:latin typeface="Arial"/>
                <a:cs typeface="Arial"/>
              </a:rPr>
              <a:t>Luke</a:t>
            </a:r>
            <a:r>
              <a:rPr sz="1300" i="0" spc="-90" dirty="0">
                <a:latin typeface="Arial"/>
                <a:cs typeface="Arial"/>
              </a:rPr>
              <a:t> </a:t>
            </a:r>
            <a:r>
              <a:rPr sz="1300" i="0" dirty="0">
                <a:latin typeface="Arial"/>
                <a:cs typeface="Arial"/>
              </a:rPr>
              <a:t>24:45-49</a:t>
            </a:r>
            <a:endParaRPr sz="1300">
              <a:latin typeface="Arial"/>
              <a:cs typeface="Arial"/>
            </a:endParaRPr>
          </a:p>
          <a:p>
            <a:pPr marL="239395">
              <a:lnSpc>
                <a:spcPts val="1530"/>
              </a:lnSpc>
            </a:pPr>
            <a:r>
              <a:rPr sz="1300" i="0" dirty="0">
                <a:latin typeface="Arial"/>
                <a:cs typeface="Arial"/>
              </a:rPr>
              <a:t>Acts</a:t>
            </a:r>
            <a:r>
              <a:rPr sz="1300" i="0" spc="-5" dirty="0">
                <a:latin typeface="Arial"/>
                <a:cs typeface="Arial"/>
              </a:rPr>
              <a:t> </a:t>
            </a:r>
            <a:r>
              <a:rPr sz="1300" i="0" dirty="0">
                <a:latin typeface="Arial"/>
                <a:cs typeface="Arial"/>
              </a:rPr>
              <a:t>1:4-8</a:t>
            </a:r>
            <a:endParaRPr sz="13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i="0" spc="-5" dirty="0">
                <a:latin typeface="Arial"/>
                <a:cs typeface="Arial"/>
              </a:rPr>
              <a:t>Elements of the Great</a:t>
            </a:r>
            <a:r>
              <a:rPr sz="1800" i="0" dirty="0">
                <a:latin typeface="Arial"/>
                <a:cs typeface="Arial"/>
              </a:rPr>
              <a:t> </a:t>
            </a:r>
            <a:r>
              <a:rPr sz="1800" i="0" spc="-5" dirty="0">
                <a:latin typeface="Arial"/>
                <a:cs typeface="Arial"/>
              </a:rPr>
              <a:t>Commission</a:t>
            </a:r>
            <a:endParaRPr sz="1800">
              <a:latin typeface="Arial"/>
              <a:cs typeface="Arial"/>
            </a:endParaRPr>
          </a:p>
          <a:p>
            <a:pPr marL="217804" indent="-205740">
              <a:lnSpc>
                <a:spcPts val="1530"/>
              </a:lnSpc>
              <a:spcBef>
                <a:spcPts val="540"/>
              </a:spcBef>
              <a:buAutoNum type="arabicPeriod"/>
              <a:tabLst>
                <a:tab pos="218440" algn="l"/>
              </a:tabLst>
            </a:pPr>
            <a:r>
              <a:rPr sz="1300" i="0" dirty="0">
                <a:latin typeface="Arial"/>
                <a:cs typeface="Arial"/>
              </a:rPr>
              <a:t>Belief</a:t>
            </a:r>
            <a:endParaRPr sz="1300">
              <a:latin typeface="Arial"/>
              <a:cs typeface="Arial"/>
            </a:endParaRPr>
          </a:p>
          <a:p>
            <a:pPr marL="217804" indent="-205740">
              <a:lnSpc>
                <a:spcPts val="1530"/>
              </a:lnSpc>
              <a:buAutoNum type="arabicPeriod"/>
              <a:tabLst>
                <a:tab pos="218440" algn="l"/>
              </a:tabLst>
            </a:pPr>
            <a:r>
              <a:rPr sz="1300" i="0" spc="-5" dirty="0">
                <a:latin typeface="Arial"/>
                <a:cs typeface="Arial"/>
              </a:rPr>
              <a:t>Repentance</a:t>
            </a:r>
            <a:endParaRPr sz="1300">
              <a:latin typeface="Arial"/>
              <a:cs typeface="Arial"/>
            </a:endParaRPr>
          </a:p>
          <a:p>
            <a:pPr marL="217804" indent="-205740">
              <a:lnSpc>
                <a:spcPts val="1530"/>
              </a:lnSpc>
              <a:spcBef>
                <a:spcPts val="40"/>
              </a:spcBef>
              <a:buAutoNum type="arabicPeriod"/>
              <a:tabLst>
                <a:tab pos="218440" algn="l"/>
              </a:tabLst>
            </a:pPr>
            <a:r>
              <a:rPr sz="1300" i="0" spc="-10" dirty="0">
                <a:latin typeface="Arial"/>
                <a:cs typeface="Arial"/>
              </a:rPr>
              <a:t>Water</a:t>
            </a:r>
            <a:r>
              <a:rPr sz="1300" i="0" spc="-5" dirty="0">
                <a:latin typeface="Arial"/>
                <a:cs typeface="Arial"/>
              </a:rPr>
              <a:t> Baptism</a:t>
            </a:r>
            <a:endParaRPr sz="1300">
              <a:latin typeface="Arial"/>
              <a:cs typeface="Arial"/>
            </a:endParaRPr>
          </a:p>
          <a:p>
            <a:pPr marL="217804" indent="-205740">
              <a:lnSpc>
                <a:spcPts val="1530"/>
              </a:lnSpc>
              <a:buAutoNum type="arabicPeriod"/>
              <a:tabLst>
                <a:tab pos="218440" algn="l"/>
              </a:tabLst>
            </a:pPr>
            <a:r>
              <a:rPr sz="1300" i="0" spc="-5" dirty="0">
                <a:latin typeface="Arial"/>
                <a:cs typeface="Arial"/>
              </a:rPr>
              <a:t>The Holy Ghost</a:t>
            </a:r>
            <a:r>
              <a:rPr sz="1300" i="0" dirty="0">
                <a:latin typeface="Arial"/>
                <a:cs typeface="Arial"/>
              </a:rPr>
              <a:t> with</a:t>
            </a:r>
            <a:endParaRPr sz="1300">
              <a:latin typeface="Arial"/>
              <a:cs typeface="Arial"/>
            </a:endParaRPr>
          </a:p>
          <a:p>
            <a:pPr marL="241300">
              <a:lnSpc>
                <a:spcPts val="1530"/>
              </a:lnSpc>
              <a:spcBef>
                <a:spcPts val="40"/>
              </a:spcBef>
            </a:pPr>
            <a:r>
              <a:rPr sz="1300" i="0" spc="-5" dirty="0">
                <a:latin typeface="Arial"/>
                <a:cs typeface="Arial"/>
              </a:rPr>
              <a:t>Supernatural</a:t>
            </a:r>
            <a:r>
              <a:rPr sz="1300" i="0" spc="-10" dirty="0">
                <a:latin typeface="Arial"/>
                <a:cs typeface="Arial"/>
              </a:rPr>
              <a:t> </a:t>
            </a:r>
            <a:r>
              <a:rPr sz="1300" i="0" spc="-5" dirty="0">
                <a:latin typeface="Arial"/>
                <a:cs typeface="Arial"/>
              </a:rPr>
              <a:t>Signs</a:t>
            </a:r>
            <a:endParaRPr sz="1300">
              <a:latin typeface="Arial"/>
              <a:cs typeface="Arial"/>
            </a:endParaRPr>
          </a:p>
          <a:p>
            <a:pPr marL="217804" indent="-205740">
              <a:lnSpc>
                <a:spcPts val="1530"/>
              </a:lnSpc>
              <a:buAutoNum type="arabicPeriod" startAt="5"/>
              <a:tabLst>
                <a:tab pos="218440" algn="l"/>
              </a:tabLst>
            </a:pPr>
            <a:r>
              <a:rPr sz="1300" i="0" spc="-15" dirty="0">
                <a:latin typeface="Arial"/>
                <a:cs typeface="Arial"/>
              </a:rPr>
              <a:t>Teaching</a:t>
            </a:r>
            <a:endParaRPr sz="13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70877" y="5243195"/>
            <a:ext cx="82740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latin typeface="Arial"/>
                <a:cs typeface="Arial"/>
              </a:rPr>
              <a:t>6.</a:t>
            </a:r>
            <a:r>
              <a:rPr sz="1300" b="1" spc="90" dirty="0">
                <a:latin typeface="Arial"/>
                <a:cs typeface="Arial"/>
              </a:rPr>
              <a:t> </a:t>
            </a:r>
            <a:r>
              <a:rPr sz="1300" b="1" spc="-5" dirty="0">
                <a:latin typeface="Arial"/>
                <a:cs typeface="Arial"/>
              </a:rPr>
              <a:t>Healing</a:t>
            </a:r>
            <a:endParaRPr sz="1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3993" y="0"/>
                </a:lnTo>
                <a:lnTo>
                  <a:pt x="9143993" y="6857994"/>
                </a:lnTo>
                <a:lnTo>
                  <a:pt x="0" y="685799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365860" y="134620"/>
            <a:ext cx="636651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08710" algn="l"/>
              </a:tabLst>
            </a:pPr>
            <a:r>
              <a:rPr spc="-5" dirty="0"/>
              <a:t>The	Mighty God In</a:t>
            </a:r>
            <a:r>
              <a:rPr spc="-55" dirty="0"/>
              <a:t> </a:t>
            </a:r>
            <a:r>
              <a:rPr spc="-5" dirty="0"/>
              <a:t>Christ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26402" y="1705511"/>
            <a:ext cx="2293620" cy="124904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64135" indent="228600">
              <a:lnSpc>
                <a:spcPct val="100000"/>
              </a:lnSpc>
              <a:spcBef>
                <a:spcPts val="130"/>
              </a:spcBef>
            </a:pPr>
            <a:r>
              <a:rPr sz="1000" b="1" i="1" dirty="0">
                <a:latin typeface="Arial"/>
                <a:cs typeface="Arial"/>
              </a:rPr>
              <a:t>“Beware lest any man spoil you  </a:t>
            </a:r>
            <a:r>
              <a:rPr sz="1000" b="1" i="1" spc="-5" dirty="0">
                <a:latin typeface="Arial"/>
                <a:cs typeface="Arial"/>
              </a:rPr>
              <a:t>through </a:t>
            </a:r>
            <a:r>
              <a:rPr sz="1000" b="1" i="1" dirty="0">
                <a:latin typeface="Arial"/>
                <a:cs typeface="Arial"/>
              </a:rPr>
              <a:t>philosophy and vain deceit,  after </a:t>
            </a:r>
            <a:r>
              <a:rPr sz="1000" b="1" i="1" spc="-5" dirty="0">
                <a:latin typeface="Arial"/>
                <a:cs typeface="Arial"/>
              </a:rPr>
              <a:t>the tradition </a:t>
            </a:r>
            <a:r>
              <a:rPr sz="1000" b="1" i="1" dirty="0">
                <a:latin typeface="Arial"/>
                <a:cs typeface="Arial"/>
              </a:rPr>
              <a:t>of men, after </a:t>
            </a:r>
            <a:r>
              <a:rPr sz="1000" b="1" i="1" spc="-5" dirty="0">
                <a:latin typeface="Arial"/>
                <a:cs typeface="Arial"/>
              </a:rPr>
              <a:t>the  </a:t>
            </a:r>
            <a:r>
              <a:rPr sz="1000" b="1" i="1" dirty="0">
                <a:latin typeface="Arial"/>
                <a:cs typeface="Arial"/>
              </a:rPr>
              <a:t>rudiments of </a:t>
            </a:r>
            <a:r>
              <a:rPr sz="1000" b="1" i="1" spc="-5" dirty="0">
                <a:latin typeface="Arial"/>
                <a:cs typeface="Arial"/>
              </a:rPr>
              <a:t>the </a:t>
            </a:r>
            <a:r>
              <a:rPr sz="1000" b="1" i="1" dirty="0">
                <a:latin typeface="Arial"/>
                <a:cs typeface="Arial"/>
              </a:rPr>
              <a:t>world, and not</a:t>
            </a:r>
            <a:r>
              <a:rPr sz="1000" b="1" i="1" spc="-95" dirty="0">
                <a:latin typeface="Arial"/>
                <a:cs typeface="Arial"/>
              </a:rPr>
              <a:t> </a:t>
            </a:r>
            <a:r>
              <a:rPr sz="1000" b="1" i="1" dirty="0">
                <a:latin typeface="Arial"/>
                <a:cs typeface="Arial"/>
              </a:rPr>
              <a:t>after  Christ.</a:t>
            </a:r>
            <a:endParaRPr sz="1000">
              <a:latin typeface="Arial"/>
              <a:cs typeface="Arial"/>
            </a:endParaRPr>
          </a:p>
          <a:p>
            <a:pPr marL="12700" marR="5080" indent="228600">
              <a:lnSpc>
                <a:spcPct val="100000"/>
              </a:lnSpc>
            </a:pPr>
            <a:r>
              <a:rPr sz="1000" b="1" i="1" dirty="0">
                <a:latin typeface="Arial"/>
                <a:cs typeface="Arial"/>
              </a:rPr>
              <a:t>For in him dwelleth all </a:t>
            </a:r>
            <a:r>
              <a:rPr sz="1000" b="1" i="1" spc="-5" dirty="0">
                <a:latin typeface="Arial"/>
                <a:cs typeface="Arial"/>
              </a:rPr>
              <a:t>the</a:t>
            </a:r>
            <a:r>
              <a:rPr sz="1000" b="1" i="1" spc="-70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fulness  </a:t>
            </a:r>
            <a:r>
              <a:rPr sz="1000" b="1" i="1" dirty="0">
                <a:latin typeface="Arial"/>
                <a:cs typeface="Arial"/>
              </a:rPr>
              <a:t>of </a:t>
            </a:r>
            <a:r>
              <a:rPr sz="1000" b="1" i="1" spc="-5" dirty="0">
                <a:latin typeface="Arial"/>
                <a:cs typeface="Arial"/>
              </a:rPr>
              <a:t>the </a:t>
            </a:r>
            <a:r>
              <a:rPr sz="1000" b="1" i="1" dirty="0">
                <a:latin typeface="Arial"/>
                <a:cs typeface="Arial"/>
              </a:rPr>
              <a:t>Godhead</a:t>
            </a:r>
            <a:r>
              <a:rPr sz="1000" b="1" i="1" spc="-15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bodily.”</a:t>
            </a:r>
            <a:endParaRPr sz="1000">
              <a:latin typeface="Arial"/>
              <a:cs typeface="Arial"/>
            </a:endParaRPr>
          </a:p>
          <a:p>
            <a:pPr marL="1234440">
              <a:lnSpc>
                <a:spcPct val="100000"/>
              </a:lnSpc>
            </a:pPr>
            <a:r>
              <a:rPr sz="1000" b="1" dirty="0">
                <a:latin typeface="Arial"/>
                <a:cs typeface="Arial"/>
              </a:rPr>
              <a:t>Colossians</a:t>
            </a:r>
            <a:r>
              <a:rPr sz="1000" b="1" spc="-4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2:8-9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4502" y="3385647"/>
            <a:ext cx="2284730" cy="129984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 indent="228600">
              <a:lnSpc>
                <a:spcPct val="94700"/>
              </a:lnSpc>
              <a:spcBef>
                <a:spcPts val="200"/>
              </a:spcBef>
            </a:pPr>
            <a:r>
              <a:rPr sz="1100" b="1" i="1" dirty="0">
                <a:latin typeface="Arial"/>
                <a:cs typeface="Arial"/>
              </a:rPr>
              <a:t>“And </a:t>
            </a:r>
            <a:r>
              <a:rPr sz="1100" b="1" i="1" spc="-5" dirty="0">
                <a:latin typeface="Arial"/>
                <a:cs typeface="Arial"/>
              </a:rPr>
              <a:t>without </a:t>
            </a:r>
            <a:r>
              <a:rPr sz="1100" b="1" i="1" dirty="0">
                <a:latin typeface="Arial"/>
                <a:cs typeface="Arial"/>
              </a:rPr>
              <a:t>controversy  great is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mystery of godliness:  God was manifest in </a:t>
            </a:r>
            <a:r>
              <a:rPr sz="1100" b="1" i="1" spc="-5" dirty="0">
                <a:latin typeface="Arial"/>
                <a:cs typeface="Arial"/>
              </a:rPr>
              <a:t>the flesh,  justified </a:t>
            </a:r>
            <a:r>
              <a:rPr sz="1100" b="1" i="1" dirty="0">
                <a:latin typeface="Arial"/>
                <a:cs typeface="Arial"/>
              </a:rPr>
              <a:t>in </a:t>
            </a:r>
            <a:r>
              <a:rPr sz="1100" b="1" i="1" spc="-5" dirty="0">
                <a:latin typeface="Arial"/>
                <a:cs typeface="Arial"/>
              </a:rPr>
              <a:t>the Spirit, </a:t>
            </a:r>
            <a:r>
              <a:rPr sz="1100" b="1" i="1" dirty="0">
                <a:latin typeface="Arial"/>
                <a:cs typeface="Arial"/>
              </a:rPr>
              <a:t>seen of  angels, preached unto </a:t>
            </a:r>
            <a:r>
              <a:rPr sz="1100" b="1" i="1" spc="-5" dirty="0">
                <a:latin typeface="Arial"/>
                <a:cs typeface="Arial"/>
              </a:rPr>
              <a:t>the  Gentiles, </a:t>
            </a:r>
            <a:r>
              <a:rPr sz="1100" b="1" i="1" dirty="0">
                <a:latin typeface="Arial"/>
                <a:cs typeface="Arial"/>
              </a:rPr>
              <a:t>believed on in </a:t>
            </a:r>
            <a:r>
              <a:rPr sz="1100" b="1" i="1" spc="-5" dirty="0">
                <a:latin typeface="Arial"/>
                <a:cs typeface="Arial"/>
              </a:rPr>
              <a:t>the</a:t>
            </a:r>
            <a:r>
              <a:rPr sz="1100" b="1" i="1" spc="-6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world,  received up into</a:t>
            </a:r>
            <a:r>
              <a:rPr sz="1100" b="1" i="1" spc="-30" dirty="0">
                <a:latin typeface="Arial"/>
                <a:cs typeface="Arial"/>
              </a:rPr>
              <a:t> </a:t>
            </a:r>
            <a:r>
              <a:rPr sz="1100" b="1" i="1" spc="-10" dirty="0">
                <a:latin typeface="Arial"/>
                <a:cs typeface="Arial"/>
              </a:rPr>
              <a:t>glory.”</a:t>
            </a:r>
            <a:endParaRPr sz="1100">
              <a:latin typeface="Arial"/>
              <a:cs typeface="Arial"/>
            </a:endParaRPr>
          </a:p>
          <a:p>
            <a:pPr marL="1394460">
              <a:lnSpc>
                <a:spcPts val="1180"/>
              </a:lnSpc>
            </a:pPr>
            <a:r>
              <a:rPr sz="1000" b="1" dirty="0">
                <a:latin typeface="Arial"/>
                <a:cs typeface="Arial"/>
              </a:rPr>
              <a:t>I </a:t>
            </a:r>
            <a:r>
              <a:rPr sz="1000" b="1" spc="-5" dirty="0">
                <a:latin typeface="Arial"/>
                <a:cs typeface="Arial"/>
              </a:rPr>
              <a:t>Timothy</a:t>
            </a:r>
            <a:r>
              <a:rPr sz="1000" b="1" spc="-6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3:16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27990" y="5086495"/>
            <a:ext cx="2259330" cy="10369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080" indent="228600">
              <a:lnSpc>
                <a:spcPct val="100000"/>
              </a:lnSpc>
              <a:spcBef>
                <a:spcPts val="130"/>
              </a:spcBef>
            </a:pPr>
            <a:r>
              <a:rPr sz="1100" b="1" i="1" spc="-15" dirty="0">
                <a:latin typeface="Arial"/>
                <a:cs typeface="Arial"/>
              </a:rPr>
              <a:t>“To </a:t>
            </a:r>
            <a:r>
              <a:rPr sz="1100" b="1" i="1" dirty="0">
                <a:latin typeface="Arial"/>
                <a:cs typeface="Arial"/>
              </a:rPr>
              <a:t>wit, </a:t>
            </a:r>
            <a:r>
              <a:rPr sz="1100" b="1" i="1" spc="-5" dirty="0">
                <a:latin typeface="Arial"/>
                <a:cs typeface="Arial"/>
              </a:rPr>
              <a:t>that </a:t>
            </a:r>
            <a:r>
              <a:rPr sz="1100" b="1" i="1" dirty="0">
                <a:latin typeface="Arial"/>
                <a:cs typeface="Arial"/>
              </a:rPr>
              <a:t>God was in  Christ, reconciling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world</a:t>
            </a:r>
            <a:r>
              <a:rPr sz="1100" b="1" i="1" spc="-9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unto  himself, not </a:t>
            </a:r>
            <a:r>
              <a:rPr sz="1100" b="1" i="1" spc="-5" dirty="0">
                <a:latin typeface="Arial"/>
                <a:cs typeface="Arial"/>
              </a:rPr>
              <a:t>imputing their  </a:t>
            </a:r>
            <a:r>
              <a:rPr sz="1100" b="1" i="1" dirty="0">
                <a:latin typeface="Arial"/>
                <a:cs typeface="Arial"/>
              </a:rPr>
              <a:t>trespasses unto </a:t>
            </a:r>
            <a:r>
              <a:rPr sz="1100" b="1" i="1" spc="-5" dirty="0">
                <a:latin typeface="Arial"/>
                <a:cs typeface="Arial"/>
              </a:rPr>
              <a:t>them; </a:t>
            </a:r>
            <a:r>
              <a:rPr sz="1100" b="1" i="1" dirty="0">
                <a:latin typeface="Arial"/>
                <a:cs typeface="Arial"/>
              </a:rPr>
              <a:t>and hath  committed unto us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word of  </a:t>
            </a:r>
            <a:r>
              <a:rPr sz="1100" b="1" i="1" spc="-5" dirty="0">
                <a:latin typeface="Arial"/>
                <a:cs typeface="Arial"/>
              </a:rPr>
              <a:t>reconciliation.” </a:t>
            </a:r>
            <a:r>
              <a:rPr sz="1000" b="1" dirty="0">
                <a:latin typeface="Arial"/>
                <a:cs typeface="Arial"/>
              </a:rPr>
              <a:t>II </a:t>
            </a:r>
            <a:r>
              <a:rPr sz="1000" b="1" spc="-5" dirty="0">
                <a:latin typeface="Arial"/>
                <a:cs typeface="Arial"/>
              </a:rPr>
              <a:t>Corinthians</a:t>
            </a:r>
            <a:r>
              <a:rPr sz="1000" b="1" spc="2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5:19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 rot="600000">
            <a:off x="6412857" y="1116601"/>
            <a:ext cx="314652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sz="1100" b="1" dirty="0">
                <a:latin typeface="Arial"/>
                <a:cs typeface="Arial"/>
              </a:rPr>
              <a:t>God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 rot="600000">
            <a:off x="6395847" y="1278817"/>
            <a:ext cx="287104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sz="1100" b="1" dirty="0">
                <a:latin typeface="Arial"/>
                <a:cs typeface="Arial"/>
              </a:rPr>
              <a:t>The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 rot="600000">
            <a:off x="6249448" y="1441029"/>
            <a:ext cx="518292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sz="1650" b="1" spc="-30" baseline="2525" dirty="0">
                <a:latin typeface="Arial"/>
                <a:cs typeface="Arial"/>
              </a:rPr>
              <a:t>Cre</a:t>
            </a:r>
            <a:r>
              <a:rPr sz="1100" b="1" spc="-20" dirty="0">
                <a:latin typeface="Arial"/>
                <a:cs typeface="Arial"/>
              </a:rPr>
              <a:t>a</a:t>
            </a:r>
            <a:r>
              <a:rPr sz="1100" b="1" dirty="0">
                <a:latin typeface="Arial"/>
                <a:cs typeface="Arial"/>
              </a:rPr>
              <a:t>t</a:t>
            </a:r>
            <a:r>
              <a:rPr sz="1100" b="1" spc="-20" dirty="0">
                <a:latin typeface="Arial"/>
                <a:cs typeface="Arial"/>
              </a:rPr>
              <a:t>o</a:t>
            </a:r>
            <a:r>
              <a:rPr sz="1100" b="1" dirty="0">
                <a:latin typeface="Arial"/>
                <a:cs typeface="Arial"/>
              </a:rPr>
              <a:t>r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 rot="4680000">
            <a:off x="8521806" y="3228190"/>
            <a:ext cx="314083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sz="1100" b="1" dirty="0">
                <a:latin typeface="Arial"/>
                <a:cs typeface="Arial"/>
              </a:rPr>
              <a:t>God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 rot="4680000">
            <a:off x="8373774" y="3260970"/>
            <a:ext cx="286550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sz="1100" b="1" dirty="0">
                <a:latin typeface="Arial"/>
                <a:cs typeface="Arial"/>
              </a:rPr>
              <a:t>The</a:t>
            </a:r>
            <a:endParaRPr sz="11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 rot="4680000">
            <a:off x="8184413" y="3293623"/>
            <a:ext cx="341651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sz="1100" b="1" spc="-5" dirty="0">
                <a:latin typeface="Arial"/>
                <a:cs typeface="Arial"/>
              </a:rPr>
              <a:t>King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 rot="16860000">
            <a:off x="3079852" y="3234564"/>
            <a:ext cx="42014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sz="1100" b="1" spc="-5" dirty="0">
                <a:latin typeface="Arial"/>
                <a:cs typeface="Arial"/>
              </a:rPr>
              <a:t>Jesus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 rot="16860000">
            <a:off x="3126415" y="3261203"/>
            <a:ext cx="601288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sz="1100" b="1" dirty="0">
                <a:latin typeface="Arial"/>
                <a:cs typeface="Arial"/>
              </a:rPr>
              <a:t>The I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Am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 rot="16860000">
            <a:off x="3423863" y="3290312"/>
            <a:ext cx="305582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sz="1100" b="1" spc="-5" dirty="0">
                <a:latin typeface="Arial"/>
                <a:cs typeface="Arial"/>
              </a:rPr>
              <a:t>And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 rot="16860000">
            <a:off x="3459441" y="3319495"/>
            <a:ext cx="533596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sz="1100" b="1" dirty="0">
                <a:latin typeface="Arial"/>
                <a:cs typeface="Arial"/>
              </a:rPr>
              <a:t>I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A</a:t>
            </a:r>
            <a:r>
              <a:rPr sz="1100" b="1" dirty="0">
                <a:latin typeface="Arial"/>
                <a:cs typeface="Arial"/>
              </a:rPr>
              <a:t>m</a:t>
            </a:r>
            <a:r>
              <a:rPr sz="1100" b="1" spc="-5" dirty="0">
                <a:latin typeface="Arial"/>
                <a:cs typeface="Arial"/>
              </a:rPr>
              <a:t> He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 rot="600000">
            <a:off x="5341472" y="6093439"/>
            <a:ext cx="422541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sz="1100" b="1" spc="-5" dirty="0">
                <a:latin typeface="Arial"/>
                <a:cs typeface="Arial"/>
              </a:rPr>
              <a:t>Jesus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 rot="600000">
            <a:off x="5378154" y="6255629"/>
            <a:ext cx="287104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sz="1100" b="1" dirty="0">
                <a:latin typeface="Arial"/>
                <a:cs typeface="Arial"/>
              </a:rPr>
              <a:t>The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 rot="600000">
            <a:off x="5231554" y="6417803"/>
            <a:ext cx="518292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sz="1650" b="1" spc="-30" baseline="2525" dirty="0">
                <a:latin typeface="Arial"/>
                <a:cs typeface="Arial"/>
              </a:rPr>
              <a:t>Cre</a:t>
            </a:r>
            <a:r>
              <a:rPr sz="1100" b="1" spc="-20" dirty="0">
                <a:latin typeface="Arial"/>
                <a:cs typeface="Arial"/>
              </a:rPr>
              <a:t>a</a:t>
            </a:r>
            <a:r>
              <a:rPr sz="1100" b="1" dirty="0">
                <a:latin typeface="Arial"/>
                <a:cs typeface="Arial"/>
              </a:rPr>
              <a:t>t</a:t>
            </a:r>
            <a:r>
              <a:rPr sz="1100" b="1" spc="-20" dirty="0">
                <a:latin typeface="Arial"/>
                <a:cs typeface="Arial"/>
              </a:rPr>
              <a:t>o</a:t>
            </a:r>
            <a:r>
              <a:rPr sz="1100" b="1" dirty="0">
                <a:latin typeface="Arial"/>
                <a:cs typeface="Arial"/>
              </a:rPr>
              <a:t>r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 rot="21000000">
            <a:off x="6323644" y="6093737"/>
            <a:ext cx="312946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sz="1100" b="1" dirty="0">
                <a:latin typeface="Arial"/>
                <a:cs typeface="Arial"/>
              </a:rPr>
              <a:t>God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 rot="21000000">
            <a:off x="6417727" y="6256299"/>
            <a:ext cx="182119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sz="1100" b="1" dirty="0">
                <a:latin typeface="Arial"/>
                <a:cs typeface="Arial"/>
              </a:rPr>
              <a:t>Is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 rot="21000000">
            <a:off x="6268299" y="6418872"/>
            <a:ext cx="538501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sz="1100" b="1" spc="-5" dirty="0">
                <a:latin typeface="Arial"/>
                <a:cs typeface="Arial"/>
              </a:rPr>
              <a:t>Coming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581400" y="4267200"/>
            <a:ext cx="2220429" cy="2241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 rot="4680000">
            <a:off x="3475476" y="4215330"/>
            <a:ext cx="421343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sz="1100" b="1" spc="-5" dirty="0">
                <a:latin typeface="Arial"/>
                <a:cs typeface="Arial"/>
              </a:rPr>
              <a:t>Jesus</a:t>
            </a:r>
            <a:endParaRPr sz="11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 rot="4680000">
            <a:off x="3381087" y="4248395"/>
            <a:ext cx="286550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sz="1100" b="1" dirty="0">
                <a:latin typeface="Arial"/>
                <a:cs typeface="Arial"/>
              </a:rPr>
              <a:t>The</a:t>
            </a:r>
            <a:endParaRPr sz="11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 rot="4680000">
            <a:off x="3191726" y="4281048"/>
            <a:ext cx="341651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sz="1100" b="1" spc="-5" dirty="0">
                <a:latin typeface="Arial"/>
                <a:cs typeface="Arial"/>
              </a:rPr>
              <a:t>King</a:t>
            </a:r>
            <a:endParaRPr sz="11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 rot="16860000">
            <a:off x="8116903" y="4205956"/>
            <a:ext cx="312378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sz="1100" b="1" dirty="0">
                <a:latin typeface="Arial"/>
                <a:cs typeface="Arial"/>
              </a:rPr>
              <a:t>God</a:t>
            </a:r>
            <a:endParaRPr sz="11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 rot="16860000">
            <a:off x="8109570" y="4232753"/>
            <a:ext cx="601288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sz="1100" b="1" dirty="0">
                <a:latin typeface="Arial"/>
                <a:cs typeface="Arial"/>
              </a:rPr>
              <a:t>The I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Am</a:t>
            </a:r>
            <a:endParaRPr sz="11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 rot="16860000">
            <a:off x="8407031" y="4261862"/>
            <a:ext cx="305582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sz="1100" b="1" spc="-5" dirty="0">
                <a:latin typeface="Arial"/>
                <a:cs typeface="Arial"/>
              </a:rPr>
              <a:t>And</a:t>
            </a:r>
            <a:endParaRPr sz="11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 rot="16860000">
            <a:off x="8302372" y="4290922"/>
            <a:ext cx="814081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sz="1100" b="1" dirty="0">
                <a:latin typeface="Arial"/>
                <a:cs typeface="Arial"/>
              </a:rPr>
              <a:t>The I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A</a:t>
            </a:r>
            <a:r>
              <a:rPr sz="1100" b="1" dirty="0">
                <a:latin typeface="Arial"/>
                <a:cs typeface="Arial"/>
              </a:rPr>
              <a:t>m</a:t>
            </a:r>
            <a:r>
              <a:rPr sz="1100" b="1" spc="-5" dirty="0">
                <a:latin typeface="Arial"/>
                <a:cs typeface="Arial"/>
              </a:rPr>
              <a:t> He</a:t>
            </a:r>
            <a:endParaRPr sz="110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379277" y="1453007"/>
            <a:ext cx="988301" cy="12290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5744527" y="3544570"/>
            <a:ext cx="546735" cy="5664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b="1" spc="-5" dirty="0">
                <a:latin typeface="Arial"/>
                <a:cs typeface="Arial"/>
              </a:rPr>
              <a:t>ONE  </a:t>
            </a:r>
            <a:r>
              <a:rPr sz="1800" b="1" dirty="0">
                <a:latin typeface="Arial"/>
                <a:cs typeface="Arial"/>
              </a:rPr>
              <a:t>GOD</a:t>
            </a:r>
            <a:endParaRPr sz="18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 rot="21000000">
            <a:off x="5296620" y="1080423"/>
            <a:ext cx="42014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sz="1100" b="1" spc="-5" dirty="0">
                <a:latin typeface="Arial"/>
                <a:cs typeface="Arial"/>
              </a:rPr>
              <a:t>Jesus</a:t>
            </a:r>
            <a:endParaRPr sz="11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 rot="21000000">
            <a:off x="5444589" y="1242973"/>
            <a:ext cx="182119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sz="1100" b="1" dirty="0">
                <a:latin typeface="Arial"/>
                <a:cs typeface="Arial"/>
              </a:rPr>
              <a:t>Is</a:t>
            </a:r>
            <a:endParaRPr sz="11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 rot="21000000">
            <a:off x="5295161" y="1405547"/>
            <a:ext cx="538501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sz="1100" b="1" spc="-5" dirty="0">
                <a:latin typeface="Arial"/>
                <a:cs typeface="Arial"/>
              </a:rPr>
              <a:t>Coming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 rot="21000000">
            <a:off x="5294568" y="1682051"/>
            <a:ext cx="640563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00"/>
              </a:lnSpc>
            </a:pPr>
            <a:r>
              <a:rPr sz="700" b="1" dirty="0">
                <a:latin typeface="Arial"/>
                <a:cs typeface="Arial"/>
              </a:rPr>
              <a:t>I </a:t>
            </a:r>
            <a:r>
              <a:rPr sz="700" b="1" spc="-15" dirty="0">
                <a:latin typeface="Arial"/>
                <a:cs typeface="Arial"/>
              </a:rPr>
              <a:t>The</a:t>
            </a:r>
            <a:r>
              <a:rPr sz="1050" b="1" spc="-22" baseline="3968" dirty="0">
                <a:latin typeface="Arial"/>
                <a:cs typeface="Arial"/>
              </a:rPr>
              <a:t>ss</a:t>
            </a:r>
            <a:r>
              <a:rPr sz="1050" b="1" spc="-127" baseline="3968" dirty="0">
                <a:latin typeface="Arial"/>
                <a:cs typeface="Arial"/>
              </a:rPr>
              <a:t> </a:t>
            </a:r>
            <a:r>
              <a:rPr sz="1050" b="1" spc="-22" baseline="3968" dirty="0">
                <a:latin typeface="Arial"/>
                <a:cs typeface="Arial"/>
              </a:rPr>
              <a:t>3:11-1</a:t>
            </a:r>
            <a:r>
              <a:rPr sz="1050" b="1" spc="-22" baseline="7936" dirty="0">
                <a:latin typeface="Arial"/>
                <a:cs typeface="Arial"/>
              </a:rPr>
              <a:t>3</a:t>
            </a:r>
            <a:endParaRPr sz="1050" baseline="7936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 rot="21000000">
            <a:off x="5345706" y="1769323"/>
            <a:ext cx="572099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00"/>
              </a:lnSpc>
            </a:pPr>
            <a:r>
              <a:rPr sz="700" b="1" spc="-5" dirty="0">
                <a:latin typeface="Arial"/>
                <a:cs typeface="Arial"/>
              </a:rPr>
              <a:t>Matt</a:t>
            </a:r>
            <a:r>
              <a:rPr sz="700" b="1" spc="-70" dirty="0">
                <a:latin typeface="Arial"/>
                <a:cs typeface="Arial"/>
              </a:rPr>
              <a:t> </a:t>
            </a:r>
            <a:r>
              <a:rPr sz="1050" b="1" spc="-15" baseline="3968" dirty="0">
                <a:latin typeface="Arial"/>
                <a:cs typeface="Arial"/>
              </a:rPr>
              <a:t>25:31-46</a:t>
            </a:r>
            <a:endParaRPr sz="1050" baseline="3968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 rot="21000000">
            <a:off x="5377983" y="1869085"/>
            <a:ext cx="54639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00"/>
              </a:lnSpc>
            </a:pPr>
            <a:r>
              <a:rPr sz="700" b="1" spc="-15" dirty="0">
                <a:latin typeface="Arial"/>
                <a:cs typeface="Arial"/>
              </a:rPr>
              <a:t>Titus</a:t>
            </a:r>
            <a:r>
              <a:rPr sz="700" b="1" spc="-60" dirty="0">
                <a:latin typeface="Arial"/>
                <a:cs typeface="Arial"/>
              </a:rPr>
              <a:t> </a:t>
            </a:r>
            <a:r>
              <a:rPr sz="1050" b="1" spc="-22" baseline="3968" dirty="0">
                <a:latin typeface="Arial"/>
                <a:cs typeface="Arial"/>
              </a:rPr>
              <a:t>2:11-13</a:t>
            </a:r>
            <a:endParaRPr sz="1050" baseline="3968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 rot="4680000">
            <a:off x="5396291" y="2886101"/>
            <a:ext cx="906198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00"/>
              </a:lnSpc>
            </a:pPr>
            <a:r>
              <a:rPr sz="1500" b="1" baseline="2777" dirty="0">
                <a:latin typeface="Arial"/>
                <a:cs typeface="Arial"/>
              </a:rPr>
              <a:t>One</a:t>
            </a:r>
            <a:r>
              <a:rPr sz="1500" b="1" spc="-22" baseline="2777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Is</a:t>
            </a:r>
            <a:r>
              <a:rPr sz="1000" b="1" spc="-1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Coming</a:t>
            </a:r>
            <a:endParaRPr sz="10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 rot="4680000">
            <a:off x="5723017" y="4964900"/>
            <a:ext cx="906198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00"/>
              </a:lnSpc>
            </a:pPr>
            <a:r>
              <a:rPr sz="1500" b="1" baseline="2777" dirty="0">
                <a:latin typeface="Arial"/>
                <a:cs typeface="Arial"/>
              </a:rPr>
              <a:t>One</a:t>
            </a:r>
            <a:r>
              <a:rPr sz="1500" b="1" spc="-22" baseline="2777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Is</a:t>
            </a:r>
            <a:r>
              <a:rPr sz="1000" b="1" spc="-1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Coming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6667309" y="4748923"/>
            <a:ext cx="1791360" cy="14455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 rot="21000000">
            <a:off x="6127837" y="5600865"/>
            <a:ext cx="498840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00"/>
              </a:lnSpc>
            </a:pPr>
            <a:r>
              <a:rPr sz="700" b="1" spc="-15" dirty="0">
                <a:latin typeface="Arial"/>
                <a:cs typeface="Arial"/>
              </a:rPr>
              <a:t>Zech</a:t>
            </a:r>
            <a:r>
              <a:rPr sz="700" b="1" spc="-60" dirty="0">
                <a:latin typeface="Arial"/>
                <a:cs typeface="Arial"/>
              </a:rPr>
              <a:t> </a:t>
            </a:r>
            <a:r>
              <a:rPr sz="1050" b="1" spc="-15" baseline="3968" dirty="0">
                <a:latin typeface="Arial"/>
                <a:cs typeface="Arial"/>
              </a:rPr>
              <a:t>14:4-5</a:t>
            </a:r>
            <a:endParaRPr sz="1050" baseline="3968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 rot="21000000">
            <a:off x="6071501" y="5688146"/>
            <a:ext cx="64559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00"/>
              </a:lnSpc>
            </a:pPr>
            <a:r>
              <a:rPr sz="700" b="1" dirty="0">
                <a:latin typeface="Arial"/>
                <a:cs typeface="Arial"/>
              </a:rPr>
              <a:t>I </a:t>
            </a:r>
            <a:r>
              <a:rPr sz="700" b="1" spc="-15" dirty="0">
                <a:latin typeface="Arial"/>
                <a:cs typeface="Arial"/>
              </a:rPr>
              <a:t>The</a:t>
            </a:r>
            <a:r>
              <a:rPr sz="1050" b="1" spc="-22" baseline="3968" dirty="0">
                <a:latin typeface="Arial"/>
                <a:cs typeface="Arial"/>
              </a:rPr>
              <a:t>ss</a:t>
            </a:r>
            <a:r>
              <a:rPr sz="1050" b="1" spc="-127" baseline="3968" dirty="0">
                <a:latin typeface="Arial"/>
                <a:cs typeface="Arial"/>
              </a:rPr>
              <a:t> </a:t>
            </a:r>
            <a:r>
              <a:rPr sz="1050" b="1" spc="-15" baseline="3968" dirty="0">
                <a:latin typeface="Arial"/>
                <a:cs typeface="Arial"/>
              </a:rPr>
              <a:t>4:13-1</a:t>
            </a:r>
            <a:r>
              <a:rPr sz="1050" b="1" spc="-15" baseline="7936" dirty="0">
                <a:latin typeface="Arial"/>
                <a:cs typeface="Arial"/>
              </a:rPr>
              <a:t>8</a:t>
            </a:r>
            <a:endParaRPr sz="1050" baseline="7936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 rot="21000000">
            <a:off x="6098078" y="5787897"/>
            <a:ext cx="631132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00"/>
              </a:lnSpc>
            </a:pPr>
            <a:r>
              <a:rPr sz="700" b="1" spc="-10" dirty="0">
                <a:latin typeface="Arial"/>
                <a:cs typeface="Arial"/>
              </a:rPr>
              <a:t>Rev </a:t>
            </a:r>
            <a:r>
              <a:rPr sz="700" b="1" spc="-20" dirty="0">
                <a:latin typeface="Arial"/>
                <a:cs typeface="Arial"/>
              </a:rPr>
              <a:t>1</a:t>
            </a:r>
            <a:r>
              <a:rPr sz="1050" b="1" spc="-30" baseline="3968" dirty="0">
                <a:latin typeface="Arial"/>
                <a:cs typeface="Arial"/>
              </a:rPr>
              <a:t>9:11 </a:t>
            </a:r>
            <a:r>
              <a:rPr sz="1050" b="1" baseline="3968" dirty="0">
                <a:latin typeface="Arial"/>
                <a:cs typeface="Arial"/>
              </a:rPr>
              <a:t>&amp;</a:t>
            </a:r>
            <a:r>
              <a:rPr sz="1050" b="1" spc="-120" baseline="3968" dirty="0">
                <a:latin typeface="Arial"/>
                <a:cs typeface="Arial"/>
              </a:rPr>
              <a:t> </a:t>
            </a:r>
            <a:r>
              <a:rPr sz="1050" b="1" spc="-15" baseline="3968" dirty="0">
                <a:latin typeface="Arial"/>
                <a:cs typeface="Arial"/>
              </a:rPr>
              <a:t>16</a:t>
            </a:r>
            <a:endParaRPr sz="1050" baseline="3968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 rot="21000000">
            <a:off x="6154065" y="5875180"/>
            <a:ext cx="552661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00"/>
              </a:lnSpc>
            </a:pPr>
            <a:r>
              <a:rPr sz="700" b="1" spc="-10" dirty="0">
                <a:latin typeface="Arial"/>
                <a:cs typeface="Arial"/>
              </a:rPr>
              <a:t>Psalm</a:t>
            </a:r>
            <a:r>
              <a:rPr sz="700" b="1" spc="-65" dirty="0">
                <a:latin typeface="Arial"/>
                <a:cs typeface="Arial"/>
              </a:rPr>
              <a:t> </a:t>
            </a:r>
            <a:r>
              <a:rPr sz="1050" b="1" spc="-15" baseline="3968" dirty="0">
                <a:latin typeface="Arial"/>
                <a:cs typeface="Arial"/>
              </a:rPr>
              <a:t>50:1-6</a:t>
            </a:r>
            <a:endParaRPr sz="1050" baseline="3968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 rot="16860000">
            <a:off x="5801709" y="2955779"/>
            <a:ext cx="746216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00"/>
              </a:lnSpc>
            </a:pPr>
            <a:r>
              <a:rPr sz="1000" b="1" spc="-10" dirty="0">
                <a:latin typeface="Arial"/>
                <a:cs typeface="Arial"/>
              </a:rPr>
              <a:t>On</a:t>
            </a:r>
            <a:r>
              <a:rPr sz="1000" b="1" dirty="0">
                <a:latin typeface="Arial"/>
                <a:cs typeface="Arial"/>
              </a:rPr>
              <a:t>e</a:t>
            </a:r>
            <a:r>
              <a:rPr sz="1000" b="1" spc="-10" dirty="0">
                <a:latin typeface="Arial"/>
                <a:cs typeface="Arial"/>
              </a:rPr>
              <a:t> Cre</a:t>
            </a:r>
            <a:r>
              <a:rPr sz="1500" b="1" spc="-15" baseline="2777" dirty="0">
                <a:latin typeface="Arial"/>
                <a:cs typeface="Arial"/>
              </a:rPr>
              <a:t>a</a:t>
            </a:r>
            <a:r>
              <a:rPr sz="1500" b="1" baseline="2777" dirty="0">
                <a:latin typeface="Arial"/>
                <a:cs typeface="Arial"/>
              </a:rPr>
              <a:t>t</a:t>
            </a:r>
            <a:r>
              <a:rPr sz="1500" b="1" spc="-15" baseline="2777" dirty="0">
                <a:latin typeface="Arial"/>
                <a:cs typeface="Arial"/>
              </a:rPr>
              <a:t>o</a:t>
            </a:r>
            <a:r>
              <a:rPr sz="1500" b="1" baseline="2777" dirty="0">
                <a:latin typeface="Arial"/>
                <a:cs typeface="Arial"/>
              </a:rPr>
              <a:t>r</a:t>
            </a:r>
            <a:endParaRPr sz="1500" baseline="2777">
              <a:latin typeface="Arial"/>
              <a:cs typeface="Arial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3657600" y="1524000"/>
            <a:ext cx="4725035" cy="1514475"/>
            <a:chOff x="3660952" y="1373815"/>
            <a:chExt cx="4725035" cy="1514475"/>
          </a:xfrm>
        </p:grpSpPr>
        <p:sp>
          <p:nvSpPr>
            <p:cNvPr id="49" name="object 49"/>
            <p:cNvSpPr/>
            <p:nvPr/>
          </p:nvSpPr>
          <p:spPr>
            <a:xfrm>
              <a:off x="3660952" y="2144344"/>
              <a:ext cx="790110" cy="72703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6620586" y="1373815"/>
              <a:ext cx="1764957" cy="151401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" name="object 51"/>
          <p:cNvSpPr txBox="1"/>
          <p:nvPr/>
        </p:nvSpPr>
        <p:spPr>
          <a:xfrm rot="660000">
            <a:off x="6275030" y="1649536"/>
            <a:ext cx="33950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00"/>
              </a:lnSpc>
            </a:pPr>
            <a:r>
              <a:rPr sz="700" b="1" spc="-10" dirty="0">
                <a:latin typeface="Arial"/>
                <a:cs typeface="Arial"/>
              </a:rPr>
              <a:t>Gen</a:t>
            </a:r>
            <a:r>
              <a:rPr sz="700" b="1" spc="-80" dirty="0">
                <a:latin typeface="Arial"/>
                <a:cs typeface="Arial"/>
              </a:rPr>
              <a:t> </a:t>
            </a:r>
            <a:r>
              <a:rPr sz="700" b="1" spc="-5" dirty="0">
                <a:latin typeface="Arial"/>
                <a:cs typeface="Arial"/>
              </a:rPr>
              <a:t>1:1</a:t>
            </a:r>
            <a:endParaRPr sz="7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 rot="660000">
            <a:off x="6256995" y="1736595"/>
            <a:ext cx="33950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00"/>
              </a:lnSpc>
            </a:pPr>
            <a:r>
              <a:rPr sz="700" b="1" spc="-10" dirty="0">
                <a:latin typeface="Arial"/>
                <a:cs typeface="Arial"/>
              </a:rPr>
              <a:t>Gen</a:t>
            </a:r>
            <a:r>
              <a:rPr sz="700" b="1" spc="-80" dirty="0">
                <a:latin typeface="Arial"/>
                <a:cs typeface="Arial"/>
              </a:rPr>
              <a:t> </a:t>
            </a:r>
            <a:r>
              <a:rPr sz="700" b="1" spc="-5" dirty="0">
                <a:latin typeface="Arial"/>
                <a:cs typeface="Arial"/>
              </a:rPr>
              <a:t>2:7</a:t>
            </a:r>
            <a:endParaRPr sz="70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 rot="660000">
            <a:off x="6219630" y="1836087"/>
            <a:ext cx="372707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00"/>
              </a:lnSpc>
            </a:pPr>
            <a:r>
              <a:rPr sz="1050" b="1" spc="-15" baseline="3968" dirty="0">
                <a:latin typeface="Arial"/>
                <a:cs typeface="Arial"/>
              </a:rPr>
              <a:t>J</a:t>
            </a:r>
            <a:r>
              <a:rPr sz="700" b="1" spc="-10" dirty="0">
                <a:latin typeface="Arial"/>
                <a:cs typeface="Arial"/>
              </a:rPr>
              <a:t>ob</a:t>
            </a:r>
            <a:r>
              <a:rPr sz="700" b="1" spc="-80" dirty="0">
                <a:latin typeface="Arial"/>
                <a:cs typeface="Arial"/>
              </a:rPr>
              <a:t> </a:t>
            </a:r>
            <a:r>
              <a:rPr sz="700" b="1" spc="-5" dirty="0">
                <a:latin typeface="Arial"/>
                <a:cs typeface="Arial"/>
              </a:rPr>
              <a:t>33:4</a:t>
            </a:r>
            <a:endParaRPr sz="7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 rot="660000">
            <a:off x="6150852" y="1923135"/>
            <a:ext cx="474492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00"/>
              </a:lnSpc>
            </a:pPr>
            <a:r>
              <a:rPr sz="1050" b="1" spc="-15" baseline="3968" dirty="0">
                <a:latin typeface="Arial"/>
                <a:cs typeface="Arial"/>
              </a:rPr>
              <a:t>Psa</a:t>
            </a:r>
            <a:r>
              <a:rPr sz="700" b="1" spc="-10" dirty="0">
                <a:latin typeface="Arial"/>
                <a:cs typeface="Arial"/>
              </a:rPr>
              <a:t>lm</a:t>
            </a:r>
            <a:r>
              <a:rPr sz="700" b="1" spc="-70" dirty="0">
                <a:latin typeface="Arial"/>
                <a:cs typeface="Arial"/>
              </a:rPr>
              <a:t> </a:t>
            </a:r>
            <a:r>
              <a:rPr sz="700" b="1" spc="-5" dirty="0">
                <a:latin typeface="Arial"/>
                <a:cs typeface="Arial"/>
              </a:rPr>
              <a:t>33:6</a:t>
            </a:r>
            <a:endParaRPr sz="7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 rot="660000">
            <a:off x="6081529" y="2022629"/>
            <a:ext cx="572099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00"/>
              </a:lnSpc>
            </a:pPr>
            <a:r>
              <a:rPr sz="1050" b="1" spc="-15" baseline="3968" dirty="0">
                <a:latin typeface="Arial"/>
                <a:cs typeface="Arial"/>
              </a:rPr>
              <a:t>Psalm</a:t>
            </a:r>
            <a:r>
              <a:rPr sz="1050" b="1" spc="-75" baseline="3968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104:30</a:t>
            </a:r>
            <a:endParaRPr sz="70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 rot="660000">
            <a:off x="6155699" y="2109685"/>
            <a:ext cx="387524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00"/>
              </a:lnSpc>
            </a:pPr>
            <a:r>
              <a:rPr sz="1050" b="1" spc="-15" baseline="3968" dirty="0">
                <a:latin typeface="Arial"/>
                <a:cs typeface="Arial"/>
              </a:rPr>
              <a:t>Is</a:t>
            </a:r>
            <a:r>
              <a:rPr sz="700" b="1" spc="-10" dirty="0">
                <a:latin typeface="Arial"/>
                <a:cs typeface="Arial"/>
              </a:rPr>
              <a:t>a</a:t>
            </a:r>
            <a:r>
              <a:rPr sz="700" b="1" spc="-65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40:28</a:t>
            </a:r>
            <a:endParaRPr sz="70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 rot="660000">
            <a:off x="6135087" y="2209164"/>
            <a:ext cx="387524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00"/>
              </a:lnSpc>
            </a:pPr>
            <a:r>
              <a:rPr sz="1050" b="1" spc="-15" baseline="3968" dirty="0">
                <a:latin typeface="Arial"/>
                <a:cs typeface="Arial"/>
              </a:rPr>
              <a:t>Is</a:t>
            </a:r>
            <a:r>
              <a:rPr sz="700" b="1" spc="-10" dirty="0">
                <a:latin typeface="Arial"/>
                <a:cs typeface="Arial"/>
              </a:rPr>
              <a:t>a</a:t>
            </a:r>
            <a:r>
              <a:rPr sz="700" b="1" spc="-65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44:24</a:t>
            </a:r>
            <a:endParaRPr sz="70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 rot="660000">
            <a:off x="6056533" y="2296225"/>
            <a:ext cx="508841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00"/>
              </a:lnSpc>
            </a:pPr>
            <a:r>
              <a:rPr sz="1050" b="1" spc="-15" baseline="3968" dirty="0">
                <a:latin typeface="Arial"/>
                <a:cs typeface="Arial"/>
              </a:rPr>
              <a:t>Isa</a:t>
            </a:r>
            <a:r>
              <a:rPr sz="1050" b="1" spc="-75" baseline="3968" dirty="0">
                <a:latin typeface="Arial"/>
                <a:cs typeface="Arial"/>
              </a:rPr>
              <a:t> </a:t>
            </a:r>
            <a:r>
              <a:rPr sz="1050" b="1" spc="-22" baseline="3968" dirty="0">
                <a:latin typeface="Arial"/>
                <a:cs typeface="Arial"/>
              </a:rPr>
              <a:t>4</a:t>
            </a:r>
            <a:r>
              <a:rPr sz="700" b="1" spc="-15" dirty="0">
                <a:latin typeface="Arial"/>
                <a:cs typeface="Arial"/>
              </a:rPr>
              <a:t>5:11-18</a:t>
            </a:r>
            <a:endParaRPr sz="70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 rot="660000">
            <a:off x="6108516" y="2395715"/>
            <a:ext cx="363464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00"/>
              </a:lnSpc>
            </a:pPr>
            <a:r>
              <a:rPr sz="1050" b="1" spc="-7" baseline="3968" dirty="0">
                <a:latin typeface="Arial"/>
                <a:cs typeface="Arial"/>
              </a:rPr>
              <a:t>Ma</a:t>
            </a:r>
            <a:r>
              <a:rPr sz="700" b="1" spc="-5" dirty="0">
                <a:latin typeface="Arial"/>
                <a:cs typeface="Arial"/>
              </a:rPr>
              <a:t>l</a:t>
            </a:r>
            <a:r>
              <a:rPr sz="700" b="1" spc="-85" dirty="0">
                <a:latin typeface="Arial"/>
                <a:cs typeface="Arial"/>
              </a:rPr>
              <a:t> </a:t>
            </a:r>
            <a:r>
              <a:rPr sz="700" b="1" spc="-5" dirty="0">
                <a:latin typeface="Arial"/>
                <a:cs typeface="Arial"/>
              </a:rPr>
              <a:t>2:10</a:t>
            </a:r>
            <a:endParaRPr sz="70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 rot="16860000">
            <a:off x="5475417" y="4582070"/>
            <a:ext cx="746216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00"/>
              </a:lnSpc>
            </a:pPr>
            <a:r>
              <a:rPr sz="1000" b="1" spc="-10" dirty="0">
                <a:latin typeface="Arial"/>
                <a:cs typeface="Arial"/>
              </a:rPr>
              <a:t>On</a:t>
            </a:r>
            <a:r>
              <a:rPr sz="1000" b="1" dirty="0">
                <a:latin typeface="Arial"/>
                <a:cs typeface="Arial"/>
              </a:rPr>
              <a:t>e</a:t>
            </a:r>
            <a:r>
              <a:rPr sz="1000" b="1" spc="-10" dirty="0">
                <a:latin typeface="Arial"/>
                <a:cs typeface="Arial"/>
              </a:rPr>
              <a:t> Cre</a:t>
            </a:r>
            <a:r>
              <a:rPr sz="1500" b="1" spc="-15" baseline="2777" dirty="0">
                <a:latin typeface="Arial"/>
                <a:cs typeface="Arial"/>
              </a:rPr>
              <a:t>a</a:t>
            </a:r>
            <a:r>
              <a:rPr sz="1500" b="1" baseline="2777" dirty="0">
                <a:latin typeface="Arial"/>
                <a:cs typeface="Arial"/>
              </a:rPr>
              <a:t>t</a:t>
            </a:r>
            <a:r>
              <a:rPr sz="1500" b="1" spc="-15" baseline="2777" dirty="0">
                <a:latin typeface="Arial"/>
                <a:cs typeface="Arial"/>
              </a:rPr>
              <a:t>o</a:t>
            </a:r>
            <a:r>
              <a:rPr sz="1500" b="1" baseline="2777" dirty="0">
                <a:latin typeface="Arial"/>
                <a:cs typeface="Arial"/>
              </a:rPr>
              <a:t>r</a:t>
            </a:r>
            <a:endParaRPr sz="1500" baseline="2777" dirty="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 rot="660000">
            <a:off x="5552492" y="5058891"/>
            <a:ext cx="425940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00"/>
              </a:lnSpc>
            </a:pPr>
            <a:r>
              <a:rPr sz="1050" b="1" spc="-15" baseline="3968" dirty="0">
                <a:latin typeface="Arial"/>
                <a:cs typeface="Arial"/>
              </a:rPr>
              <a:t>Joh</a:t>
            </a:r>
            <a:r>
              <a:rPr sz="700" b="1" spc="-10" dirty="0">
                <a:latin typeface="Arial"/>
                <a:cs typeface="Arial"/>
              </a:rPr>
              <a:t>n</a:t>
            </a:r>
            <a:r>
              <a:rPr sz="700" b="1" spc="-75" dirty="0">
                <a:latin typeface="Arial"/>
                <a:cs typeface="Arial"/>
              </a:rPr>
              <a:t> </a:t>
            </a:r>
            <a:r>
              <a:rPr sz="700" b="1" spc="-5" dirty="0">
                <a:latin typeface="Arial"/>
                <a:cs typeface="Arial"/>
              </a:rPr>
              <a:t>1:10</a:t>
            </a:r>
            <a:endParaRPr sz="70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 rot="660000">
            <a:off x="5563341" y="5145948"/>
            <a:ext cx="367776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00"/>
              </a:lnSpc>
            </a:pPr>
            <a:r>
              <a:rPr sz="1050" b="1" baseline="3968" dirty="0">
                <a:latin typeface="Arial"/>
                <a:cs typeface="Arial"/>
              </a:rPr>
              <a:t>I </a:t>
            </a:r>
            <a:r>
              <a:rPr sz="700" b="1" spc="-10" dirty="0">
                <a:latin typeface="Arial"/>
                <a:cs typeface="Arial"/>
              </a:rPr>
              <a:t>Cor</a:t>
            </a:r>
            <a:r>
              <a:rPr sz="700" b="1" spc="-95" dirty="0">
                <a:latin typeface="Arial"/>
                <a:cs typeface="Arial"/>
              </a:rPr>
              <a:t> </a:t>
            </a:r>
            <a:r>
              <a:rPr sz="700" b="1" spc="-5" dirty="0">
                <a:latin typeface="Arial"/>
                <a:cs typeface="Arial"/>
              </a:rPr>
              <a:t>8:6</a:t>
            </a:r>
            <a:endParaRPr sz="700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 rot="660000">
            <a:off x="5559479" y="5245438"/>
            <a:ext cx="33460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00"/>
              </a:lnSpc>
            </a:pPr>
            <a:r>
              <a:rPr sz="700" b="1" spc="-5" dirty="0">
                <a:latin typeface="Arial"/>
                <a:cs typeface="Arial"/>
              </a:rPr>
              <a:t>Eph</a:t>
            </a:r>
            <a:r>
              <a:rPr sz="700" b="1" spc="-85" dirty="0">
                <a:latin typeface="Arial"/>
                <a:cs typeface="Arial"/>
              </a:rPr>
              <a:t> </a:t>
            </a:r>
            <a:r>
              <a:rPr sz="700" b="1" spc="-5" dirty="0">
                <a:latin typeface="Arial"/>
                <a:cs typeface="Arial"/>
              </a:rPr>
              <a:t>3:9</a:t>
            </a:r>
            <a:endParaRPr sz="700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 rot="660000">
            <a:off x="5466729" y="5332489"/>
            <a:ext cx="483852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00"/>
              </a:lnSpc>
            </a:pPr>
            <a:r>
              <a:rPr sz="1050" b="1" spc="-15" baseline="3968" dirty="0">
                <a:latin typeface="Arial"/>
                <a:cs typeface="Arial"/>
              </a:rPr>
              <a:t>Col</a:t>
            </a:r>
            <a:r>
              <a:rPr sz="1050" b="1" spc="-82" baseline="3968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1:12-17</a:t>
            </a:r>
            <a:endParaRPr sz="700"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 rot="660000">
            <a:off x="5458256" y="5431981"/>
            <a:ext cx="459531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00"/>
              </a:lnSpc>
            </a:pPr>
            <a:r>
              <a:rPr sz="1050" b="1" spc="-15" baseline="3968" dirty="0">
                <a:latin typeface="Arial"/>
                <a:cs typeface="Arial"/>
              </a:rPr>
              <a:t>Heb</a:t>
            </a:r>
            <a:r>
              <a:rPr sz="1050" b="1" spc="-120" baseline="3968" dirty="0">
                <a:latin typeface="Arial"/>
                <a:cs typeface="Arial"/>
              </a:rPr>
              <a:t> </a:t>
            </a:r>
            <a:r>
              <a:rPr sz="700" b="1" spc="-5" dirty="0">
                <a:latin typeface="Arial"/>
                <a:cs typeface="Arial"/>
              </a:rPr>
              <a:t>1:8-12</a:t>
            </a:r>
            <a:endParaRPr sz="700" dirty="0"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 rot="660000">
            <a:off x="5445013" y="5519028"/>
            <a:ext cx="450189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00"/>
              </a:lnSpc>
            </a:pPr>
            <a:r>
              <a:rPr sz="1050" b="1" spc="-15" baseline="3968" dirty="0">
                <a:latin typeface="Arial"/>
                <a:cs typeface="Arial"/>
              </a:rPr>
              <a:t>Rev</a:t>
            </a:r>
            <a:r>
              <a:rPr sz="1050" b="1" spc="-97" baseline="3968" dirty="0">
                <a:latin typeface="Arial"/>
                <a:cs typeface="Arial"/>
              </a:rPr>
              <a:t> </a:t>
            </a:r>
            <a:r>
              <a:rPr sz="700" b="1" spc="-15" dirty="0">
                <a:latin typeface="Arial"/>
                <a:cs typeface="Arial"/>
              </a:rPr>
              <a:t>4:8-11</a:t>
            </a:r>
            <a:endParaRPr sz="700"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 rot="660000">
            <a:off x="5460608" y="5618517"/>
            <a:ext cx="377642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00"/>
              </a:lnSpc>
            </a:pPr>
            <a:r>
              <a:rPr sz="1050" b="1" spc="-15" baseline="3968" dirty="0">
                <a:latin typeface="Arial"/>
                <a:cs typeface="Arial"/>
              </a:rPr>
              <a:t>R</a:t>
            </a:r>
            <a:r>
              <a:rPr sz="700" b="1" spc="-10" dirty="0">
                <a:latin typeface="Arial"/>
                <a:cs typeface="Arial"/>
              </a:rPr>
              <a:t>ev</a:t>
            </a:r>
            <a:r>
              <a:rPr sz="700" b="1" spc="-80" dirty="0">
                <a:latin typeface="Arial"/>
                <a:cs typeface="Arial"/>
              </a:rPr>
              <a:t> </a:t>
            </a:r>
            <a:r>
              <a:rPr sz="700" b="1" spc="-5" dirty="0">
                <a:latin typeface="Arial"/>
                <a:cs typeface="Arial"/>
              </a:rPr>
              <a:t>10:6</a:t>
            </a:r>
            <a:endParaRPr sz="700"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 rot="660000">
            <a:off x="5403977" y="5705574"/>
            <a:ext cx="455170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00"/>
              </a:lnSpc>
            </a:pPr>
            <a:r>
              <a:rPr sz="1050" b="1" spc="-15" baseline="3968" dirty="0">
                <a:latin typeface="Arial"/>
                <a:cs typeface="Arial"/>
              </a:rPr>
              <a:t>Re</a:t>
            </a:r>
            <a:r>
              <a:rPr sz="700" b="1" spc="-10" dirty="0">
                <a:latin typeface="Arial"/>
                <a:cs typeface="Arial"/>
              </a:rPr>
              <a:t>v</a:t>
            </a:r>
            <a:r>
              <a:rPr sz="700" b="1" spc="-75" dirty="0">
                <a:latin typeface="Arial"/>
                <a:cs typeface="Arial"/>
              </a:rPr>
              <a:t> </a:t>
            </a:r>
            <a:r>
              <a:rPr sz="700" b="1" spc="-5" dirty="0">
                <a:latin typeface="Arial"/>
                <a:cs typeface="Arial"/>
              </a:rPr>
              <a:t>14:6-7</a:t>
            </a:r>
            <a:endParaRPr sz="700">
              <a:latin typeface="Arial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 rot="660000">
            <a:off x="5383378" y="5805062"/>
            <a:ext cx="455170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00"/>
              </a:lnSpc>
            </a:pPr>
            <a:r>
              <a:rPr sz="1050" b="1" spc="-15" baseline="3968" dirty="0">
                <a:latin typeface="Arial"/>
                <a:cs typeface="Arial"/>
              </a:rPr>
              <a:t>Re</a:t>
            </a:r>
            <a:r>
              <a:rPr sz="700" b="1" spc="-10" dirty="0">
                <a:latin typeface="Arial"/>
                <a:cs typeface="Arial"/>
              </a:rPr>
              <a:t>v</a:t>
            </a:r>
            <a:r>
              <a:rPr sz="700" b="1" spc="-75" dirty="0">
                <a:latin typeface="Arial"/>
                <a:cs typeface="Arial"/>
              </a:rPr>
              <a:t> </a:t>
            </a:r>
            <a:r>
              <a:rPr sz="700" b="1" spc="-5" dirty="0">
                <a:latin typeface="Arial"/>
                <a:cs typeface="Arial"/>
              </a:rPr>
              <a:t>21:5-7</a:t>
            </a:r>
            <a:endParaRPr sz="700">
              <a:latin typeface="Arial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 rot="660000">
            <a:off x="5401363" y="5904549"/>
            <a:ext cx="377642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00"/>
              </a:lnSpc>
            </a:pPr>
            <a:r>
              <a:rPr sz="1050" b="1" spc="-15" baseline="3968" dirty="0">
                <a:latin typeface="Arial"/>
                <a:cs typeface="Arial"/>
              </a:rPr>
              <a:t>R</a:t>
            </a:r>
            <a:r>
              <a:rPr sz="700" b="1" spc="-10" dirty="0">
                <a:latin typeface="Arial"/>
                <a:cs typeface="Arial"/>
              </a:rPr>
              <a:t>ev</a:t>
            </a:r>
            <a:r>
              <a:rPr sz="700" b="1" spc="-80" dirty="0">
                <a:latin typeface="Arial"/>
                <a:cs typeface="Arial"/>
              </a:rPr>
              <a:t> </a:t>
            </a:r>
            <a:r>
              <a:rPr sz="700" b="1" spc="-5" dirty="0">
                <a:latin typeface="Arial"/>
                <a:cs typeface="Arial"/>
              </a:rPr>
              <a:t>22:3</a:t>
            </a:r>
            <a:endParaRPr sz="700">
              <a:latin typeface="Arial"/>
              <a:cs typeface="Arial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4648200" y="3048000"/>
            <a:ext cx="1098998" cy="66013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 txBox="1"/>
          <p:nvPr/>
        </p:nvSpPr>
        <p:spPr>
          <a:xfrm rot="600000">
            <a:off x="4114916" y="3628938"/>
            <a:ext cx="1436280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00"/>
              </a:lnSpc>
            </a:pPr>
            <a:r>
              <a:rPr sz="1500" b="1" spc="-7" baseline="2777" dirty="0">
                <a:latin typeface="Arial"/>
                <a:cs typeface="Arial"/>
              </a:rPr>
              <a:t>One </a:t>
            </a:r>
            <a:r>
              <a:rPr sz="1500" b="1" baseline="2777" dirty="0">
                <a:latin typeface="Arial"/>
                <a:cs typeface="Arial"/>
              </a:rPr>
              <a:t>I </a:t>
            </a:r>
            <a:r>
              <a:rPr sz="1000" b="1" spc="-5" dirty="0">
                <a:latin typeface="Arial"/>
                <a:cs typeface="Arial"/>
              </a:rPr>
              <a:t>Am—One </a:t>
            </a:r>
            <a:r>
              <a:rPr sz="1000" b="1" dirty="0">
                <a:latin typeface="Arial"/>
                <a:cs typeface="Arial"/>
              </a:rPr>
              <a:t>I </a:t>
            </a:r>
            <a:r>
              <a:rPr sz="1000" b="1" spc="-5" dirty="0">
                <a:latin typeface="Arial"/>
                <a:cs typeface="Arial"/>
              </a:rPr>
              <a:t>Am</a:t>
            </a:r>
            <a:r>
              <a:rPr sz="1000" b="1" spc="-17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He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6324600" y="2895600"/>
            <a:ext cx="868324" cy="7873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 txBox="1"/>
          <p:nvPr/>
        </p:nvSpPr>
        <p:spPr>
          <a:xfrm rot="20940000">
            <a:off x="6483790" y="3711755"/>
            <a:ext cx="579863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00"/>
              </a:lnSpc>
            </a:pPr>
            <a:r>
              <a:rPr sz="1000" b="1" dirty="0">
                <a:latin typeface="Arial"/>
                <a:cs typeface="Arial"/>
              </a:rPr>
              <a:t>One</a:t>
            </a:r>
            <a:r>
              <a:rPr sz="1000" b="1" spc="-10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King</a:t>
            </a:r>
            <a:endParaRPr sz="1000">
              <a:latin typeface="Arial"/>
              <a:cs typeface="Arial"/>
            </a:endParaRPr>
          </a:p>
        </p:txBody>
      </p:sp>
      <p:sp>
        <p:nvSpPr>
          <p:cNvPr id="75" name="object 75"/>
          <p:cNvSpPr txBox="1"/>
          <p:nvPr/>
        </p:nvSpPr>
        <p:spPr>
          <a:xfrm rot="20940000">
            <a:off x="4959789" y="4016555"/>
            <a:ext cx="579863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00"/>
              </a:lnSpc>
            </a:pPr>
            <a:r>
              <a:rPr sz="1000" b="1" dirty="0">
                <a:latin typeface="Arial"/>
                <a:cs typeface="Arial"/>
              </a:rPr>
              <a:t>One</a:t>
            </a:r>
            <a:r>
              <a:rPr sz="1000" b="1" spc="-10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King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6248400" y="4191000"/>
            <a:ext cx="1080236" cy="66013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 txBox="1"/>
          <p:nvPr/>
        </p:nvSpPr>
        <p:spPr>
          <a:xfrm rot="600000">
            <a:off x="6400916" y="4086140"/>
            <a:ext cx="1436280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00"/>
              </a:lnSpc>
            </a:pPr>
            <a:r>
              <a:rPr sz="1500" b="1" spc="-7" baseline="2777" dirty="0">
                <a:latin typeface="Arial"/>
                <a:cs typeface="Arial"/>
              </a:rPr>
              <a:t>One </a:t>
            </a:r>
            <a:r>
              <a:rPr sz="1500" b="1" baseline="2777" dirty="0">
                <a:latin typeface="Arial"/>
                <a:cs typeface="Arial"/>
              </a:rPr>
              <a:t>I </a:t>
            </a:r>
            <a:r>
              <a:rPr sz="1000" b="1" spc="-5" dirty="0">
                <a:latin typeface="Arial"/>
                <a:cs typeface="Arial"/>
              </a:rPr>
              <a:t>Am—One </a:t>
            </a:r>
            <a:r>
              <a:rPr sz="1000" b="1" dirty="0">
                <a:latin typeface="Arial"/>
                <a:cs typeface="Arial"/>
              </a:rPr>
              <a:t>I </a:t>
            </a:r>
            <a:r>
              <a:rPr sz="1000" b="1" spc="-5" dirty="0">
                <a:latin typeface="Arial"/>
                <a:cs typeface="Arial"/>
              </a:rPr>
              <a:t>Am</a:t>
            </a:r>
            <a:r>
              <a:rPr sz="1000" b="1" spc="-17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He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78" name="object 78"/>
          <p:cNvSpPr txBox="1"/>
          <p:nvPr/>
        </p:nvSpPr>
        <p:spPr>
          <a:xfrm rot="16980000">
            <a:off x="7687286" y="4171073"/>
            <a:ext cx="65880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00"/>
              </a:lnSpc>
            </a:pPr>
            <a:r>
              <a:rPr sz="700" b="1" spc="-5" dirty="0">
                <a:latin typeface="Arial"/>
                <a:cs typeface="Arial"/>
              </a:rPr>
              <a:t>Is</a:t>
            </a:r>
            <a:r>
              <a:rPr sz="700" b="1" dirty="0">
                <a:latin typeface="Arial"/>
                <a:cs typeface="Arial"/>
              </a:rPr>
              <a:t>a</a:t>
            </a:r>
            <a:r>
              <a:rPr sz="700" b="1" spc="-5" dirty="0">
                <a:latin typeface="Arial"/>
                <a:cs typeface="Arial"/>
              </a:rPr>
              <a:t> 43</a:t>
            </a:r>
            <a:r>
              <a:rPr sz="700" b="1" dirty="0">
                <a:latin typeface="Arial"/>
                <a:cs typeface="Arial"/>
              </a:rPr>
              <a:t>:</a:t>
            </a:r>
            <a:r>
              <a:rPr sz="700" b="1" spc="-5" dirty="0">
                <a:latin typeface="Arial"/>
                <a:cs typeface="Arial"/>
              </a:rPr>
              <a:t>10</a:t>
            </a:r>
            <a:r>
              <a:rPr sz="700" b="1" dirty="0">
                <a:latin typeface="Arial"/>
                <a:cs typeface="Arial"/>
              </a:rPr>
              <a:t>-</a:t>
            </a:r>
            <a:r>
              <a:rPr sz="700" b="1" spc="-40" dirty="0">
                <a:latin typeface="Arial"/>
                <a:cs typeface="Arial"/>
              </a:rPr>
              <a:t>1</a:t>
            </a:r>
            <a:r>
              <a:rPr sz="700" b="1" spc="-5" dirty="0">
                <a:latin typeface="Arial"/>
                <a:cs typeface="Arial"/>
              </a:rPr>
              <a:t>1</a:t>
            </a:r>
            <a:r>
              <a:rPr sz="700" b="1" dirty="0">
                <a:latin typeface="Arial"/>
                <a:cs typeface="Arial"/>
              </a:rPr>
              <a:t>;</a:t>
            </a:r>
            <a:r>
              <a:rPr sz="700" b="1" spc="-5" dirty="0">
                <a:latin typeface="Arial"/>
                <a:cs typeface="Arial"/>
              </a:rPr>
              <a:t> 2</a:t>
            </a:r>
            <a:r>
              <a:rPr sz="700" b="1" dirty="0">
                <a:latin typeface="Arial"/>
                <a:cs typeface="Arial"/>
              </a:rPr>
              <a:t>5</a:t>
            </a:r>
            <a:endParaRPr sz="700">
              <a:latin typeface="Arial"/>
              <a:cs typeface="Arial"/>
            </a:endParaRPr>
          </a:p>
        </p:txBody>
      </p:sp>
      <p:sp>
        <p:nvSpPr>
          <p:cNvPr id="79" name="object 79"/>
          <p:cNvSpPr txBox="1"/>
          <p:nvPr/>
        </p:nvSpPr>
        <p:spPr>
          <a:xfrm rot="16980000">
            <a:off x="7773938" y="4191005"/>
            <a:ext cx="65880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00"/>
              </a:lnSpc>
            </a:pPr>
            <a:r>
              <a:rPr sz="700" b="1" dirty="0">
                <a:latin typeface="Arial"/>
                <a:cs typeface="Arial"/>
              </a:rPr>
              <a:t>E</a:t>
            </a:r>
            <a:r>
              <a:rPr sz="700" b="1" spc="-5" dirty="0">
                <a:latin typeface="Arial"/>
                <a:cs typeface="Arial"/>
              </a:rPr>
              <a:t>xodu</a:t>
            </a:r>
            <a:r>
              <a:rPr sz="700" b="1" dirty="0">
                <a:latin typeface="Arial"/>
                <a:cs typeface="Arial"/>
              </a:rPr>
              <a:t>s</a:t>
            </a:r>
            <a:r>
              <a:rPr sz="700" b="1" spc="-5" dirty="0">
                <a:latin typeface="Arial"/>
                <a:cs typeface="Arial"/>
              </a:rPr>
              <a:t> 3</a:t>
            </a:r>
            <a:r>
              <a:rPr sz="700" b="1" dirty="0">
                <a:latin typeface="Arial"/>
                <a:cs typeface="Arial"/>
              </a:rPr>
              <a:t>:</a:t>
            </a:r>
            <a:r>
              <a:rPr sz="700" b="1" spc="-5" dirty="0">
                <a:latin typeface="Arial"/>
                <a:cs typeface="Arial"/>
              </a:rPr>
              <a:t>13</a:t>
            </a:r>
            <a:r>
              <a:rPr sz="700" b="1" dirty="0">
                <a:latin typeface="Arial"/>
                <a:cs typeface="Arial"/>
              </a:rPr>
              <a:t>-</a:t>
            </a:r>
            <a:r>
              <a:rPr sz="700" b="1" spc="-5" dirty="0">
                <a:latin typeface="Arial"/>
                <a:cs typeface="Arial"/>
              </a:rPr>
              <a:t>1</a:t>
            </a:r>
            <a:r>
              <a:rPr sz="700" b="1" dirty="0">
                <a:latin typeface="Arial"/>
                <a:cs typeface="Arial"/>
              </a:rPr>
              <a:t>4</a:t>
            </a:r>
            <a:endParaRPr sz="700">
              <a:latin typeface="Arial"/>
              <a:cs typeface="Arial"/>
            </a:endParaRPr>
          </a:p>
        </p:txBody>
      </p:sp>
      <p:sp>
        <p:nvSpPr>
          <p:cNvPr id="80" name="object 80"/>
          <p:cNvSpPr txBox="1"/>
          <p:nvPr/>
        </p:nvSpPr>
        <p:spPr>
          <a:xfrm rot="4740000">
            <a:off x="4333837" y="4095037"/>
            <a:ext cx="424698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00"/>
              </a:lnSpc>
            </a:pPr>
            <a:r>
              <a:rPr sz="700" b="1" dirty="0">
                <a:latin typeface="Arial"/>
                <a:cs typeface="Arial"/>
              </a:rPr>
              <a:t>M</a:t>
            </a:r>
            <a:r>
              <a:rPr sz="700" b="1" spc="-5" dirty="0">
                <a:latin typeface="Arial"/>
                <a:cs typeface="Arial"/>
              </a:rPr>
              <a:t>a</a:t>
            </a:r>
            <a:r>
              <a:rPr sz="700" b="1" dirty="0">
                <a:latin typeface="Arial"/>
                <a:cs typeface="Arial"/>
              </a:rPr>
              <a:t>tt</a:t>
            </a:r>
            <a:r>
              <a:rPr sz="700" b="1" spc="-5" dirty="0">
                <a:latin typeface="Arial"/>
                <a:cs typeface="Arial"/>
              </a:rPr>
              <a:t> 2</a:t>
            </a:r>
            <a:r>
              <a:rPr sz="700" b="1" dirty="0">
                <a:latin typeface="Arial"/>
                <a:cs typeface="Arial"/>
              </a:rPr>
              <a:t>:</a:t>
            </a:r>
            <a:r>
              <a:rPr sz="700" b="1" spc="-5" dirty="0">
                <a:latin typeface="Arial"/>
                <a:cs typeface="Arial"/>
              </a:rPr>
              <a:t>1</a:t>
            </a:r>
            <a:r>
              <a:rPr sz="700" b="1" dirty="0">
                <a:latin typeface="Arial"/>
                <a:cs typeface="Arial"/>
              </a:rPr>
              <a:t>-6</a:t>
            </a:r>
            <a:endParaRPr sz="700">
              <a:latin typeface="Arial"/>
              <a:cs typeface="Arial"/>
            </a:endParaRPr>
          </a:p>
        </p:txBody>
      </p:sp>
      <p:sp>
        <p:nvSpPr>
          <p:cNvPr id="81" name="object 81"/>
          <p:cNvSpPr txBox="1"/>
          <p:nvPr/>
        </p:nvSpPr>
        <p:spPr>
          <a:xfrm rot="4740000">
            <a:off x="4161228" y="4111974"/>
            <a:ext cx="595320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00"/>
              </a:lnSpc>
            </a:pPr>
            <a:r>
              <a:rPr sz="700" b="1" spc="-5" dirty="0">
                <a:latin typeface="Arial"/>
                <a:cs typeface="Arial"/>
              </a:rPr>
              <a:t>Luk</a:t>
            </a:r>
            <a:r>
              <a:rPr sz="700" b="1" dirty="0">
                <a:latin typeface="Arial"/>
                <a:cs typeface="Arial"/>
              </a:rPr>
              <a:t>e</a:t>
            </a:r>
            <a:r>
              <a:rPr sz="700" b="1" spc="-5" dirty="0">
                <a:latin typeface="Arial"/>
                <a:cs typeface="Arial"/>
              </a:rPr>
              <a:t> 19</a:t>
            </a:r>
            <a:r>
              <a:rPr sz="700" b="1" dirty="0">
                <a:latin typeface="Arial"/>
                <a:cs typeface="Arial"/>
              </a:rPr>
              <a:t>:</a:t>
            </a:r>
            <a:r>
              <a:rPr sz="700" b="1" spc="-5" dirty="0">
                <a:latin typeface="Arial"/>
                <a:cs typeface="Arial"/>
              </a:rPr>
              <a:t>32</a:t>
            </a:r>
            <a:r>
              <a:rPr sz="700" b="1" dirty="0">
                <a:latin typeface="Arial"/>
                <a:cs typeface="Arial"/>
              </a:rPr>
              <a:t>-</a:t>
            </a:r>
            <a:r>
              <a:rPr sz="700" b="1" spc="-5" dirty="0">
                <a:latin typeface="Arial"/>
                <a:cs typeface="Arial"/>
              </a:rPr>
              <a:t>3</a:t>
            </a:r>
            <a:r>
              <a:rPr sz="700" b="1" dirty="0">
                <a:latin typeface="Arial"/>
                <a:cs typeface="Arial"/>
              </a:rPr>
              <a:t>8</a:t>
            </a:r>
            <a:endParaRPr sz="700">
              <a:latin typeface="Arial"/>
              <a:cs typeface="Arial"/>
            </a:endParaRPr>
          </a:p>
        </p:txBody>
      </p:sp>
      <p:sp>
        <p:nvSpPr>
          <p:cNvPr id="82" name="object 82"/>
          <p:cNvSpPr txBox="1"/>
          <p:nvPr/>
        </p:nvSpPr>
        <p:spPr>
          <a:xfrm rot="4740000">
            <a:off x="4148949" y="4131267"/>
            <a:ext cx="420353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00"/>
              </a:lnSpc>
            </a:pPr>
            <a:r>
              <a:rPr sz="700" b="1" spc="-5" dirty="0">
                <a:latin typeface="Arial"/>
                <a:cs typeface="Arial"/>
              </a:rPr>
              <a:t>Luk</a:t>
            </a:r>
            <a:r>
              <a:rPr sz="700" b="1" dirty="0">
                <a:latin typeface="Arial"/>
                <a:cs typeface="Arial"/>
              </a:rPr>
              <a:t>e</a:t>
            </a:r>
            <a:r>
              <a:rPr sz="700" b="1" spc="-5" dirty="0">
                <a:latin typeface="Arial"/>
                <a:cs typeface="Arial"/>
              </a:rPr>
              <a:t> 23</a:t>
            </a:r>
            <a:r>
              <a:rPr sz="700" b="1" dirty="0">
                <a:latin typeface="Arial"/>
                <a:cs typeface="Arial"/>
              </a:rPr>
              <a:t>:3</a:t>
            </a:r>
            <a:endParaRPr sz="700">
              <a:latin typeface="Arial"/>
              <a:cs typeface="Arial"/>
            </a:endParaRPr>
          </a:p>
        </p:txBody>
      </p:sp>
      <p:sp>
        <p:nvSpPr>
          <p:cNvPr id="83" name="object 83"/>
          <p:cNvSpPr txBox="1"/>
          <p:nvPr/>
        </p:nvSpPr>
        <p:spPr>
          <a:xfrm rot="4740000">
            <a:off x="4035204" y="4147917"/>
            <a:ext cx="47324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00"/>
              </a:lnSpc>
            </a:pPr>
            <a:r>
              <a:rPr sz="700" b="1" spc="-5" dirty="0">
                <a:latin typeface="Arial"/>
                <a:cs typeface="Arial"/>
              </a:rPr>
              <a:t>Joh</a:t>
            </a:r>
            <a:r>
              <a:rPr sz="700" b="1" dirty="0">
                <a:latin typeface="Arial"/>
                <a:cs typeface="Arial"/>
              </a:rPr>
              <a:t>n</a:t>
            </a:r>
            <a:r>
              <a:rPr sz="700" b="1" spc="-5" dirty="0">
                <a:latin typeface="Arial"/>
                <a:cs typeface="Arial"/>
              </a:rPr>
              <a:t> 18</a:t>
            </a:r>
            <a:r>
              <a:rPr sz="700" b="1" dirty="0">
                <a:latin typeface="Arial"/>
                <a:cs typeface="Arial"/>
              </a:rPr>
              <a:t>:</a:t>
            </a:r>
            <a:r>
              <a:rPr sz="700" b="1" spc="-5" dirty="0">
                <a:latin typeface="Arial"/>
                <a:cs typeface="Arial"/>
              </a:rPr>
              <a:t>3</a:t>
            </a:r>
            <a:r>
              <a:rPr sz="700" b="1" dirty="0">
                <a:latin typeface="Arial"/>
                <a:cs typeface="Arial"/>
              </a:rPr>
              <a:t>7</a:t>
            </a:r>
            <a:endParaRPr sz="700" dirty="0">
              <a:latin typeface="Arial"/>
              <a:cs typeface="Arial"/>
            </a:endParaRPr>
          </a:p>
        </p:txBody>
      </p:sp>
      <p:sp>
        <p:nvSpPr>
          <p:cNvPr id="84" name="object 84"/>
          <p:cNvSpPr txBox="1"/>
          <p:nvPr/>
        </p:nvSpPr>
        <p:spPr>
          <a:xfrm rot="4740000">
            <a:off x="3935446" y="4167133"/>
            <a:ext cx="47324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00"/>
              </a:lnSpc>
            </a:pPr>
            <a:r>
              <a:rPr sz="700" b="1" spc="-5" dirty="0">
                <a:latin typeface="Arial"/>
                <a:cs typeface="Arial"/>
              </a:rPr>
              <a:t>Joh</a:t>
            </a:r>
            <a:r>
              <a:rPr sz="700" b="1" dirty="0">
                <a:latin typeface="Arial"/>
                <a:cs typeface="Arial"/>
              </a:rPr>
              <a:t>n</a:t>
            </a:r>
            <a:r>
              <a:rPr sz="700" b="1" spc="-5" dirty="0">
                <a:latin typeface="Arial"/>
                <a:cs typeface="Arial"/>
              </a:rPr>
              <a:t> 19</a:t>
            </a:r>
            <a:r>
              <a:rPr sz="700" b="1" dirty="0">
                <a:latin typeface="Arial"/>
                <a:cs typeface="Arial"/>
              </a:rPr>
              <a:t>:</a:t>
            </a:r>
            <a:r>
              <a:rPr sz="700" b="1" spc="-5" dirty="0">
                <a:latin typeface="Arial"/>
                <a:cs typeface="Arial"/>
              </a:rPr>
              <a:t>2</a:t>
            </a:r>
            <a:r>
              <a:rPr sz="700" b="1" dirty="0">
                <a:latin typeface="Arial"/>
                <a:cs typeface="Arial"/>
              </a:rPr>
              <a:t>1</a:t>
            </a:r>
            <a:endParaRPr sz="700">
              <a:latin typeface="Arial"/>
              <a:cs typeface="Arial"/>
            </a:endParaRPr>
          </a:p>
        </p:txBody>
      </p:sp>
      <p:sp>
        <p:nvSpPr>
          <p:cNvPr id="85" name="object 85"/>
          <p:cNvSpPr txBox="1"/>
          <p:nvPr/>
        </p:nvSpPr>
        <p:spPr>
          <a:xfrm rot="4740000">
            <a:off x="3812512" y="4183887"/>
            <a:ext cx="544516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00"/>
              </a:lnSpc>
            </a:pPr>
            <a:r>
              <a:rPr sz="700" b="1" dirty="0">
                <a:latin typeface="Arial"/>
                <a:cs typeface="Arial"/>
              </a:rPr>
              <a:t>I</a:t>
            </a:r>
            <a:r>
              <a:rPr sz="700" b="1" spc="-5" dirty="0">
                <a:latin typeface="Arial"/>
                <a:cs typeface="Arial"/>
              </a:rPr>
              <a:t> </a:t>
            </a:r>
            <a:r>
              <a:rPr sz="700" b="1" spc="-15" dirty="0">
                <a:latin typeface="Arial"/>
                <a:cs typeface="Arial"/>
              </a:rPr>
              <a:t>T</a:t>
            </a:r>
            <a:r>
              <a:rPr sz="700" b="1" spc="-5" dirty="0">
                <a:latin typeface="Arial"/>
                <a:cs typeface="Arial"/>
              </a:rPr>
              <a:t>i</a:t>
            </a:r>
            <a:r>
              <a:rPr sz="700" b="1" dirty="0">
                <a:latin typeface="Arial"/>
                <a:cs typeface="Arial"/>
              </a:rPr>
              <a:t>m</a:t>
            </a:r>
            <a:r>
              <a:rPr sz="700" b="1" spc="-5" dirty="0">
                <a:latin typeface="Arial"/>
                <a:cs typeface="Arial"/>
              </a:rPr>
              <a:t> 6</a:t>
            </a:r>
            <a:r>
              <a:rPr sz="700" b="1" dirty="0">
                <a:latin typeface="Arial"/>
                <a:cs typeface="Arial"/>
              </a:rPr>
              <a:t>:</a:t>
            </a:r>
            <a:r>
              <a:rPr sz="700" b="1" spc="-5" dirty="0">
                <a:latin typeface="Arial"/>
                <a:cs typeface="Arial"/>
              </a:rPr>
              <a:t>13</a:t>
            </a:r>
            <a:r>
              <a:rPr sz="700" b="1" dirty="0">
                <a:latin typeface="Arial"/>
                <a:cs typeface="Arial"/>
              </a:rPr>
              <a:t>-</a:t>
            </a:r>
            <a:r>
              <a:rPr sz="700" b="1" spc="-5" dirty="0">
                <a:latin typeface="Arial"/>
                <a:cs typeface="Arial"/>
              </a:rPr>
              <a:t>1</a:t>
            </a:r>
            <a:r>
              <a:rPr sz="700" b="1" dirty="0">
                <a:latin typeface="Arial"/>
                <a:cs typeface="Arial"/>
              </a:rPr>
              <a:t>6</a:t>
            </a:r>
            <a:endParaRPr sz="700">
              <a:latin typeface="Arial"/>
              <a:cs typeface="Arial"/>
            </a:endParaRPr>
          </a:p>
        </p:txBody>
      </p:sp>
      <p:sp>
        <p:nvSpPr>
          <p:cNvPr id="86" name="object 86"/>
          <p:cNvSpPr txBox="1"/>
          <p:nvPr/>
        </p:nvSpPr>
        <p:spPr>
          <a:xfrm rot="4740000">
            <a:off x="3758049" y="4203164"/>
            <a:ext cx="45392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00"/>
              </a:lnSpc>
            </a:pPr>
            <a:r>
              <a:rPr sz="700" b="1" spc="-5" dirty="0">
                <a:latin typeface="Arial"/>
                <a:cs typeface="Arial"/>
              </a:rPr>
              <a:t>Re</a:t>
            </a:r>
            <a:r>
              <a:rPr sz="700" b="1" dirty="0">
                <a:latin typeface="Arial"/>
                <a:cs typeface="Arial"/>
              </a:rPr>
              <a:t>v</a:t>
            </a:r>
            <a:r>
              <a:rPr sz="700" b="1" spc="-5" dirty="0">
                <a:latin typeface="Arial"/>
                <a:cs typeface="Arial"/>
              </a:rPr>
              <a:t> 15</a:t>
            </a:r>
            <a:r>
              <a:rPr sz="700" b="1" dirty="0">
                <a:latin typeface="Arial"/>
                <a:cs typeface="Arial"/>
              </a:rPr>
              <a:t>:</a:t>
            </a:r>
            <a:r>
              <a:rPr sz="700" b="1" spc="-5" dirty="0">
                <a:latin typeface="Arial"/>
                <a:cs typeface="Arial"/>
              </a:rPr>
              <a:t>1</a:t>
            </a:r>
            <a:r>
              <a:rPr sz="700" b="1" dirty="0">
                <a:latin typeface="Arial"/>
                <a:cs typeface="Arial"/>
              </a:rPr>
              <a:t>-4</a:t>
            </a:r>
            <a:endParaRPr sz="700" dirty="0">
              <a:latin typeface="Arial"/>
              <a:cs typeface="Arial"/>
            </a:endParaRPr>
          </a:p>
        </p:txBody>
      </p:sp>
      <p:sp>
        <p:nvSpPr>
          <p:cNvPr id="87" name="object 87"/>
          <p:cNvSpPr txBox="1"/>
          <p:nvPr/>
        </p:nvSpPr>
        <p:spPr>
          <a:xfrm rot="4740000">
            <a:off x="3624516" y="4219992"/>
            <a:ext cx="54639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00"/>
              </a:lnSpc>
            </a:pPr>
            <a:r>
              <a:rPr sz="700" b="1" spc="-5" dirty="0">
                <a:latin typeface="Arial"/>
                <a:cs typeface="Arial"/>
              </a:rPr>
              <a:t>Re</a:t>
            </a:r>
            <a:r>
              <a:rPr sz="700" b="1" dirty="0">
                <a:latin typeface="Arial"/>
                <a:cs typeface="Arial"/>
              </a:rPr>
              <a:t>v</a:t>
            </a:r>
            <a:r>
              <a:rPr sz="700" b="1" spc="-5" dirty="0">
                <a:latin typeface="Arial"/>
                <a:cs typeface="Arial"/>
              </a:rPr>
              <a:t> 19</a:t>
            </a:r>
            <a:r>
              <a:rPr sz="700" b="1" dirty="0">
                <a:latin typeface="Arial"/>
                <a:cs typeface="Arial"/>
              </a:rPr>
              <a:t>:</a:t>
            </a:r>
            <a:r>
              <a:rPr sz="700" b="1" spc="-40" dirty="0">
                <a:latin typeface="Arial"/>
                <a:cs typeface="Arial"/>
              </a:rPr>
              <a:t>1</a:t>
            </a:r>
            <a:r>
              <a:rPr sz="700" b="1" spc="-5" dirty="0">
                <a:latin typeface="Arial"/>
                <a:cs typeface="Arial"/>
              </a:rPr>
              <a:t>1</a:t>
            </a:r>
            <a:r>
              <a:rPr sz="700" b="1" dirty="0">
                <a:latin typeface="Arial"/>
                <a:cs typeface="Arial"/>
              </a:rPr>
              <a:t>-</a:t>
            </a:r>
            <a:r>
              <a:rPr sz="700" b="1" spc="-5" dirty="0">
                <a:latin typeface="Arial"/>
                <a:cs typeface="Arial"/>
              </a:rPr>
              <a:t>1</a:t>
            </a:r>
            <a:r>
              <a:rPr sz="700" b="1" dirty="0">
                <a:latin typeface="Arial"/>
                <a:cs typeface="Arial"/>
              </a:rPr>
              <a:t>6</a:t>
            </a:r>
            <a:endParaRPr sz="700">
              <a:latin typeface="Arial"/>
              <a:cs typeface="Arial"/>
            </a:endParaRPr>
          </a:p>
        </p:txBody>
      </p:sp>
      <p:sp>
        <p:nvSpPr>
          <p:cNvPr id="88" name="object 88"/>
          <p:cNvSpPr txBox="1"/>
          <p:nvPr/>
        </p:nvSpPr>
        <p:spPr>
          <a:xfrm rot="16980000">
            <a:off x="3643846" y="3368457"/>
            <a:ext cx="502589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00"/>
              </a:lnSpc>
            </a:pPr>
            <a:r>
              <a:rPr sz="700" b="1" spc="-5" dirty="0">
                <a:latin typeface="Arial"/>
                <a:cs typeface="Arial"/>
              </a:rPr>
              <a:t>Joh</a:t>
            </a:r>
            <a:r>
              <a:rPr sz="700" b="1" dirty="0">
                <a:latin typeface="Arial"/>
                <a:cs typeface="Arial"/>
              </a:rPr>
              <a:t>n</a:t>
            </a:r>
            <a:r>
              <a:rPr sz="700" b="1" spc="-5" dirty="0">
                <a:latin typeface="Arial"/>
                <a:cs typeface="Arial"/>
              </a:rPr>
              <a:t> 18</a:t>
            </a:r>
            <a:r>
              <a:rPr sz="700" b="1" dirty="0">
                <a:latin typeface="Arial"/>
                <a:cs typeface="Arial"/>
              </a:rPr>
              <a:t>:</a:t>
            </a:r>
            <a:r>
              <a:rPr sz="700" b="1" spc="-5" dirty="0">
                <a:latin typeface="Arial"/>
                <a:cs typeface="Arial"/>
              </a:rPr>
              <a:t>5</a:t>
            </a:r>
            <a:r>
              <a:rPr sz="700" b="1" dirty="0">
                <a:latin typeface="Arial"/>
                <a:cs typeface="Arial"/>
              </a:rPr>
              <a:t>-8</a:t>
            </a:r>
            <a:endParaRPr sz="700">
              <a:latin typeface="Arial"/>
              <a:cs typeface="Arial"/>
            </a:endParaRPr>
          </a:p>
        </p:txBody>
      </p:sp>
      <p:sp>
        <p:nvSpPr>
          <p:cNvPr id="89" name="object 89"/>
          <p:cNvSpPr txBox="1"/>
          <p:nvPr/>
        </p:nvSpPr>
        <p:spPr>
          <a:xfrm rot="16980000">
            <a:off x="3730515" y="3388172"/>
            <a:ext cx="502589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00"/>
              </a:lnSpc>
            </a:pPr>
            <a:r>
              <a:rPr sz="700" b="1" spc="-5" dirty="0">
                <a:latin typeface="Arial"/>
                <a:cs typeface="Arial"/>
              </a:rPr>
              <a:t>Re</a:t>
            </a:r>
            <a:r>
              <a:rPr sz="700" b="1" dirty="0">
                <a:latin typeface="Arial"/>
                <a:cs typeface="Arial"/>
              </a:rPr>
              <a:t>v</a:t>
            </a:r>
            <a:r>
              <a:rPr sz="700" b="1" spc="-5" dirty="0">
                <a:latin typeface="Arial"/>
                <a:cs typeface="Arial"/>
              </a:rPr>
              <a:t> 1</a:t>
            </a:r>
            <a:r>
              <a:rPr sz="700" b="1" dirty="0">
                <a:latin typeface="Arial"/>
                <a:cs typeface="Arial"/>
              </a:rPr>
              <a:t>:</a:t>
            </a:r>
            <a:r>
              <a:rPr sz="700" b="1" spc="-5" dirty="0">
                <a:latin typeface="Arial"/>
                <a:cs typeface="Arial"/>
              </a:rPr>
              <a:t>17</a:t>
            </a:r>
            <a:r>
              <a:rPr sz="700" b="1" dirty="0">
                <a:latin typeface="Arial"/>
                <a:cs typeface="Arial"/>
              </a:rPr>
              <a:t>-</a:t>
            </a:r>
            <a:r>
              <a:rPr sz="700" b="1" spc="-5" dirty="0">
                <a:latin typeface="Arial"/>
                <a:cs typeface="Arial"/>
              </a:rPr>
              <a:t>1</a:t>
            </a:r>
            <a:r>
              <a:rPr sz="700" b="1" dirty="0">
                <a:latin typeface="Arial"/>
                <a:cs typeface="Arial"/>
              </a:rPr>
              <a:t>8</a:t>
            </a:r>
            <a:endParaRPr sz="700">
              <a:latin typeface="Arial"/>
              <a:cs typeface="Arial"/>
            </a:endParaRPr>
          </a:p>
        </p:txBody>
      </p:sp>
      <p:sp>
        <p:nvSpPr>
          <p:cNvPr id="90" name="object 90"/>
          <p:cNvSpPr txBox="1"/>
          <p:nvPr/>
        </p:nvSpPr>
        <p:spPr>
          <a:xfrm rot="16980000">
            <a:off x="3805138" y="3410990"/>
            <a:ext cx="551408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00"/>
              </a:lnSpc>
            </a:pPr>
            <a:r>
              <a:rPr sz="700" b="1" spc="-5" dirty="0">
                <a:latin typeface="Arial"/>
                <a:cs typeface="Arial"/>
              </a:rPr>
              <a:t>Joh</a:t>
            </a:r>
            <a:r>
              <a:rPr sz="700" b="1" dirty="0">
                <a:latin typeface="Arial"/>
                <a:cs typeface="Arial"/>
              </a:rPr>
              <a:t>n</a:t>
            </a:r>
            <a:r>
              <a:rPr sz="700" b="1" spc="-5" dirty="0">
                <a:latin typeface="Arial"/>
                <a:cs typeface="Arial"/>
              </a:rPr>
              <a:t> 8</a:t>
            </a:r>
            <a:r>
              <a:rPr sz="700" b="1" dirty="0">
                <a:latin typeface="Arial"/>
                <a:cs typeface="Arial"/>
              </a:rPr>
              <a:t>:</a:t>
            </a:r>
            <a:r>
              <a:rPr sz="700" b="1" spc="-5" dirty="0">
                <a:latin typeface="Arial"/>
                <a:cs typeface="Arial"/>
              </a:rPr>
              <a:t>24</a:t>
            </a:r>
            <a:r>
              <a:rPr sz="700" b="1" dirty="0">
                <a:latin typeface="Arial"/>
                <a:cs typeface="Arial"/>
              </a:rPr>
              <a:t>-</a:t>
            </a:r>
            <a:r>
              <a:rPr sz="700" b="1" spc="-5" dirty="0">
                <a:latin typeface="Arial"/>
                <a:cs typeface="Arial"/>
              </a:rPr>
              <a:t>2</a:t>
            </a:r>
            <a:r>
              <a:rPr sz="700" b="1" dirty="0">
                <a:latin typeface="Arial"/>
                <a:cs typeface="Arial"/>
              </a:rPr>
              <a:t>8</a:t>
            </a:r>
            <a:endParaRPr sz="700">
              <a:latin typeface="Arial"/>
              <a:cs typeface="Arial"/>
            </a:endParaRPr>
          </a:p>
        </p:txBody>
      </p:sp>
      <p:sp>
        <p:nvSpPr>
          <p:cNvPr id="91" name="object 91"/>
          <p:cNvSpPr txBox="1"/>
          <p:nvPr/>
        </p:nvSpPr>
        <p:spPr>
          <a:xfrm rot="4740000">
            <a:off x="7928001" y="3366438"/>
            <a:ext cx="29683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00"/>
              </a:lnSpc>
            </a:pPr>
            <a:r>
              <a:rPr sz="700" b="1" dirty="0">
                <a:latin typeface="Arial"/>
                <a:cs typeface="Arial"/>
              </a:rPr>
              <a:t>P</a:t>
            </a:r>
            <a:r>
              <a:rPr sz="700" b="1" spc="-10" dirty="0">
                <a:latin typeface="Arial"/>
                <a:cs typeface="Arial"/>
              </a:rPr>
              <a:t>s</a:t>
            </a:r>
            <a:r>
              <a:rPr sz="700" b="1" dirty="0">
                <a:latin typeface="Arial"/>
                <a:cs typeface="Arial"/>
              </a:rPr>
              <a:t>a</a:t>
            </a:r>
            <a:r>
              <a:rPr sz="700" b="1" spc="-10" dirty="0">
                <a:latin typeface="Arial"/>
                <a:cs typeface="Arial"/>
              </a:rPr>
              <a:t> 2</a:t>
            </a:r>
            <a:r>
              <a:rPr sz="700" b="1" dirty="0">
                <a:latin typeface="Arial"/>
                <a:cs typeface="Arial"/>
              </a:rPr>
              <a:t>4</a:t>
            </a:r>
            <a:endParaRPr sz="700">
              <a:latin typeface="Arial"/>
              <a:cs typeface="Arial"/>
            </a:endParaRPr>
          </a:p>
        </p:txBody>
      </p:sp>
      <p:sp>
        <p:nvSpPr>
          <p:cNvPr id="92" name="object 92"/>
          <p:cNvSpPr txBox="1"/>
          <p:nvPr/>
        </p:nvSpPr>
        <p:spPr>
          <a:xfrm rot="4740000">
            <a:off x="7802651" y="3382491"/>
            <a:ext cx="372707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00"/>
              </a:lnSpc>
            </a:pPr>
            <a:r>
              <a:rPr sz="700" b="1" dirty="0">
                <a:latin typeface="Arial"/>
                <a:cs typeface="Arial"/>
              </a:rPr>
              <a:t>P</a:t>
            </a:r>
            <a:r>
              <a:rPr sz="700" b="1" spc="-10" dirty="0">
                <a:latin typeface="Arial"/>
                <a:cs typeface="Arial"/>
              </a:rPr>
              <a:t>s</a:t>
            </a:r>
            <a:r>
              <a:rPr sz="700" b="1" dirty="0">
                <a:latin typeface="Arial"/>
                <a:cs typeface="Arial"/>
              </a:rPr>
              <a:t>a</a:t>
            </a:r>
            <a:r>
              <a:rPr sz="700" b="1" spc="-10" dirty="0">
                <a:latin typeface="Arial"/>
                <a:cs typeface="Arial"/>
              </a:rPr>
              <a:t> 44</a:t>
            </a:r>
            <a:r>
              <a:rPr sz="700" b="1" dirty="0">
                <a:latin typeface="Arial"/>
                <a:cs typeface="Arial"/>
              </a:rPr>
              <a:t>:4</a:t>
            </a:r>
            <a:endParaRPr sz="700">
              <a:latin typeface="Arial"/>
              <a:cs typeface="Arial"/>
            </a:endParaRPr>
          </a:p>
        </p:txBody>
      </p:sp>
      <p:sp>
        <p:nvSpPr>
          <p:cNvPr id="93" name="object 93"/>
          <p:cNvSpPr txBox="1"/>
          <p:nvPr/>
        </p:nvSpPr>
        <p:spPr>
          <a:xfrm rot="4740000">
            <a:off x="7678622" y="3401066"/>
            <a:ext cx="420973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00"/>
              </a:lnSpc>
            </a:pPr>
            <a:r>
              <a:rPr sz="700" b="1" dirty="0">
                <a:latin typeface="Arial"/>
                <a:cs typeface="Arial"/>
              </a:rPr>
              <a:t>P</a:t>
            </a:r>
            <a:r>
              <a:rPr sz="700" b="1" spc="-10" dirty="0">
                <a:latin typeface="Arial"/>
                <a:cs typeface="Arial"/>
              </a:rPr>
              <a:t>s</a:t>
            </a:r>
            <a:r>
              <a:rPr sz="700" b="1" dirty="0">
                <a:latin typeface="Arial"/>
                <a:cs typeface="Arial"/>
              </a:rPr>
              <a:t>a</a:t>
            </a:r>
            <a:r>
              <a:rPr sz="700" b="1" spc="-10" dirty="0">
                <a:latin typeface="Arial"/>
                <a:cs typeface="Arial"/>
              </a:rPr>
              <a:t> 74</a:t>
            </a:r>
            <a:r>
              <a:rPr sz="700" b="1" dirty="0">
                <a:latin typeface="Arial"/>
                <a:cs typeface="Arial"/>
              </a:rPr>
              <a:t>:</a:t>
            </a:r>
            <a:r>
              <a:rPr sz="700" b="1" spc="-10" dirty="0">
                <a:latin typeface="Arial"/>
                <a:cs typeface="Arial"/>
              </a:rPr>
              <a:t>1</a:t>
            </a:r>
            <a:r>
              <a:rPr sz="700" b="1" dirty="0">
                <a:latin typeface="Arial"/>
                <a:cs typeface="Arial"/>
              </a:rPr>
              <a:t>2</a:t>
            </a:r>
            <a:endParaRPr sz="700">
              <a:latin typeface="Arial"/>
              <a:cs typeface="Arial"/>
            </a:endParaRPr>
          </a:p>
        </p:txBody>
      </p:sp>
      <p:sp>
        <p:nvSpPr>
          <p:cNvPr id="94" name="object 94"/>
          <p:cNvSpPr txBox="1"/>
          <p:nvPr/>
        </p:nvSpPr>
        <p:spPr>
          <a:xfrm rot="4740000">
            <a:off x="7545085" y="3417317"/>
            <a:ext cx="513218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00"/>
              </a:lnSpc>
            </a:pPr>
            <a:r>
              <a:rPr sz="1050" b="1" spc="-15" baseline="3968" dirty="0">
                <a:latin typeface="Arial"/>
                <a:cs typeface="Arial"/>
              </a:rPr>
              <a:t>Is</a:t>
            </a:r>
            <a:r>
              <a:rPr sz="1050" b="1" baseline="3968" dirty="0">
                <a:latin typeface="Arial"/>
                <a:cs typeface="Arial"/>
              </a:rPr>
              <a:t>a</a:t>
            </a:r>
            <a:r>
              <a:rPr sz="1050" b="1" spc="-15" baseline="3968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43</a:t>
            </a:r>
            <a:r>
              <a:rPr sz="700" b="1" dirty="0">
                <a:latin typeface="Arial"/>
                <a:cs typeface="Arial"/>
              </a:rPr>
              <a:t>:</a:t>
            </a:r>
            <a:r>
              <a:rPr sz="700" b="1" spc="-10" dirty="0">
                <a:latin typeface="Arial"/>
                <a:cs typeface="Arial"/>
              </a:rPr>
              <a:t>10</a:t>
            </a:r>
            <a:r>
              <a:rPr sz="700" b="1" dirty="0">
                <a:latin typeface="Arial"/>
                <a:cs typeface="Arial"/>
              </a:rPr>
              <a:t>-</a:t>
            </a:r>
            <a:r>
              <a:rPr sz="700" b="1" spc="-10" dirty="0">
                <a:latin typeface="Arial"/>
                <a:cs typeface="Arial"/>
              </a:rPr>
              <a:t>1</a:t>
            </a:r>
            <a:r>
              <a:rPr sz="700" b="1" dirty="0">
                <a:latin typeface="Arial"/>
                <a:cs typeface="Arial"/>
              </a:rPr>
              <a:t>5</a:t>
            </a:r>
            <a:endParaRPr sz="700">
              <a:latin typeface="Arial"/>
              <a:cs typeface="Arial"/>
            </a:endParaRPr>
          </a:p>
        </p:txBody>
      </p:sp>
      <p:sp>
        <p:nvSpPr>
          <p:cNvPr id="95" name="object 95"/>
          <p:cNvSpPr txBox="1"/>
          <p:nvPr/>
        </p:nvSpPr>
        <p:spPr>
          <a:xfrm rot="4740000">
            <a:off x="7493790" y="3435743"/>
            <a:ext cx="416009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00"/>
              </a:lnSpc>
            </a:pPr>
            <a:r>
              <a:rPr sz="700" b="1" spc="-10" dirty="0">
                <a:latin typeface="Arial"/>
                <a:cs typeface="Arial"/>
              </a:rPr>
              <a:t>Is</a:t>
            </a:r>
            <a:r>
              <a:rPr sz="700" b="1" dirty="0">
                <a:latin typeface="Arial"/>
                <a:cs typeface="Arial"/>
              </a:rPr>
              <a:t>a</a:t>
            </a:r>
            <a:r>
              <a:rPr sz="700" b="1" spc="-10" dirty="0">
                <a:latin typeface="Arial"/>
                <a:cs typeface="Arial"/>
              </a:rPr>
              <a:t> 44</a:t>
            </a:r>
            <a:r>
              <a:rPr sz="700" b="1" dirty="0">
                <a:latin typeface="Arial"/>
                <a:cs typeface="Arial"/>
              </a:rPr>
              <a:t>:</a:t>
            </a:r>
            <a:r>
              <a:rPr sz="700" b="1" spc="-10" dirty="0">
                <a:latin typeface="Arial"/>
                <a:cs typeface="Arial"/>
              </a:rPr>
              <a:t>6</a:t>
            </a:r>
            <a:r>
              <a:rPr sz="700" b="1" dirty="0">
                <a:latin typeface="Arial"/>
                <a:cs typeface="Arial"/>
              </a:rPr>
              <a:t>-8</a:t>
            </a:r>
            <a:endParaRPr sz="700">
              <a:latin typeface="Arial"/>
              <a:cs typeface="Arial"/>
            </a:endParaRPr>
          </a:p>
        </p:txBody>
      </p:sp>
      <p:sp>
        <p:nvSpPr>
          <p:cNvPr id="96" name="object 96"/>
          <p:cNvSpPr txBox="1"/>
          <p:nvPr/>
        </p:nvSpPr>
        <p:spPr>
          <a:xfrm rot="4740000">
            <a:off x="7415980" y="3451959"/>
            <a:ext cx="396801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00"/>
              </a:lnSpc>
            </a:pPr>
            <a:r>
              <a:rPr sz="700" b="1" spc="-10" dirty="0">
                <a:latin typeface="Arial"/>
                <a:cs typeface="Arial"/>
              </a:rPr>
              <a:t>Je</a:t>
            </a:r>
            <a:r>
              <a:rPr sz="700" b="1" dirty="0">
                <a:latin typeface="Arial"/>
                <a:cs typeface="Arial"/>
              </a:rPr>
              <a:t>r</a:t>
            </a:r>
            <a:r>
              <a:rPr sz="700" b="1" spc="-10" dirty="0">
                <a:latin typeface="Arial"/>
                <a:cs typeface="Arial"/>
              </a:rPr>
              <a:t> 10</a:t>
            </a:r>
            <a:r>
              <a:rPr sz="700" b="1" dirty="0">
                <a:latin typeface="Arial"/>
                <a:cs typeface="Arial"/>
              </a:rPr>
              <a:t>:</a:t>
            </a:r>
            <a:r>
              <a:rPr sz="700" b="1" spc="-10" dirty="0">
                <a:latin typeface="Arial"/>
                <a:cs typeface="Arial"/>
              </a:rPr>
              <a:t>1</a:t>
            </a:r>
            <a:r>
              <a:rPr sz="700" b="1" dirty="0">
                <a:latin typeface="Arial"/>
                <a:cs typeface="Arial"/>
              </a:rPr>
              <a:t>0</a:t>
            </a:r>
            <a:endParaRPr sz="700">
              <a:latin typeface="Arial"/>
              <a:cs typeface="Arial"/>
            </a:endParaRPr>
          </a:p>
        </p:txBody>
      </p:sp>
      <p:sp>
        <p:nvSpPr>
          <p:cNvPr id="97" name="object 97"/>
          <p:cNvSpPr txBox="1"/>
          <p:nvPr/>
        </p:nvSpPr>
        <p:spPr>
          <a:xfrm rot="4740000">
            <a:off x="7303993" y="3470575"/>
            <a:ext cx="420973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00"/>
              </a:lnSpc>
            </a:pPr>
            <a:r>
              <a:rPr sz="700" b="1" spc="-10" dirty="0">
                <a:latin typeface="Arial"/>
                <a:cs typeface="Arial"/>
              </a:rPr>
              <a:t>Zec</a:t>
            </a:r>
            <a:r>
              <a:rPr sz="700" b="1" dirty="0">
                <a:latin typeface="Arial"/>
                <a:cs typeface="Arial"/>
              </a:rPr>
              <a:t>h</a:t>
            </a:r>
            <a:r>
              <a:rPr sz="700" b="1" spc="-10" dirty="0">
                <a:latin typeface="Arial"/>
                <a:cs typeface="Arial"/>
              </a:rPr>
              <a:t> 14</a:t>
            </a:r>
            <a:r>
              <a:rPr sz="700" b="1" dirty="0">
                <a:latin typeface="Arial"/>
                <a:cs typeface="Arial"/>
              </a:rPr>
              <a:t>:9</a:t>
            </a:r>
            <a:endParaRPr sz="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3993" y="0"/>
                </a:lnTo>
                <a:lnTo>
                  <a:pt x="9143993" y="6857994"/>
                </a:lnTo>
                <a:lnTo>
                  <a:pt x="0" y="685799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47983" y="947420"/>
            <a:ext cx="549275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5" dirty="0"/>
              <a:t>Exploring </a:t>
            </a:r>
            <a:r>
              <a:rPr sz="4000" spc="175" dirty="0"/>
              <a:t>God’s</a:t>
            </a:r>
            <a:r>
              <a:rPr sz="4000" spc="-70" dirty="0"/>
              <a:t> </a:t>
            </a:r>
            <a:r>
              <a:rPr sz="4000" spc="-20" dirty="0"/>
              <a:t>Word</a:t>
            </a:r>
            <a:endParaRPr sz="4000"/>
          </a:p>
        </p:txBody>
      </p:sp>
      <p:sp>
        <p:nvSpPr>
          <p:cNvPr id="5" name="object 5"/>
          <p:cNvSpPr txBox="1"/>
          <p:nvPr/>
        </p:nvSpPr>
        <p:spPr>
          <a:xfrm>
            <a:off x="6022340" y="1785620"/>
            <a:ext cx="95758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3670" marR="5080" indent="-141605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Arial"/>
                <a:cs typeface="Arial"/>
              </a:rPr>
              <a:t>Home  Bible  </a:t>
            </a:r>
            <a:r>
              <a:rPr sz="2000" spc="-5" dirty="0">
                <a:latin typeface="Arial"/>
                <a:cs typeface="Arial"/>
              </a:rPr>
              <a:t>Study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81990" y="5771832"/>
            <a:ext cx="199136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latin typeface="Arial"/>
                <a:cs typeface="Arial"/>
              </a:rPr>
              <a:t>Lesson</a:t>
            </a:r>
            <a:endParaRPr sz="4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064933" y="5771832"/>
            <a:ext cx="141541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latin typeface="Arial"/>
                <a:cs typeface="Arial"/>
              </a:rPr>
              <a:t>Eight</a:t>
            </a:r>
            <a:endParaRPr sz="4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3993" y="0"/>
                </a:lnTo>
                <a:lnTo>
                  <a:pt x="9143993" y="6857994"/>
                </a:lnTo>
                <a:lnTo>
                  <a:pt x="0" y="685799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85102" y="2247582"/>
            <a:ext cx="2397760" cy="5105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900"/>
              </a:lnSpc>
              <a:spcBef>
                <a:spcPts val="180"/>
              </a:spcBef>
            </a:pPr>
            <a:r>
              <a:rPr sz="1600" b="1" spc="-5" dirty="0">
                <a:latin typeface="Arial"/>
                <a:cs typeface="Arial"/>
              </a:rPr>
              <a:t>And </a:t>
            </a:r>
            <a:r>
              <a:rPr sz="1600" b="1" dirty="0">
                <a:latin typeface="Arial"/>
                <a:cs typeface="Arial"/>
              </a:rPr>
              <a:t>They </a:t>
            </a:r>
            <a:r>
              <a:rPr sz="1600" b="1" spc="-10" dirty="0">
                <a:latin typeface="Arial"/>
                <a:cs typeface="Arial"/>
              </a:rPr>
              <a:t>Were </a:t>
            </a:r>
            <a:r>
              <a:rPr sz="1600" b="1" spc="-5" dirty="0">
                <a:latin typeface="Arial"/>
                <a:cs typeface="Arial"/>
              </a:rPr>
              <a:t>All</a:t>
            </a:r>
            <a:r>
              <a:rPr sz="1600" b="1" spc="-14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Filled  </a:t>
            </a:r>
            <a:r>
              <a:rPr sz="1600" b="1" spc="-5" dirty="0">
                <a:latin typeface="Arial"/>
                <a:cs typeface="Arial"/>
              </a:rPr>
              <a:t>with the Holy</a:t>
            </a:r>
            <a:r>
              <a:rPr sz="1600" b="1" spc="-1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Ghost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83527" y="3194512"/>
            <a:ext cx="2522220" cy="2934970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 marR="436245" indent="228600">
              <a:lnSpc>
                <a:spcPct val="88400"/>
              </a:lnSpc>
              <a:spcBef>
                <a:spcPts val="285"/>
              </a:spcBef>
            </a:pPr>
            <a:r>
              <a:rPr sz="1100" b="1" i="1" dirty="0">
                <a:latin typeface="Arial"/>
                <a:cs typeface="Arial"/>
              </a:rPr>
              <a:t>“And when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day of  Pentecost was </a:t>
            </a:r>
            <a:r>
              <a:rPr sz="1100" b="1" i="1" spc="-5" dirty="0">
                <a:latin typeface="Arial"/>
                <a:cs typeface="Arial"/>
              </a:rPr>
              <a:t>fully </a:t>
            </a:r>
            <a:r>
              <a:rPr sz="1100" b="1" i="1" dirty="0">
                <a:latin typeface="Arial"/>
                <a:cs typeface="Arial"/>
              </a:rPr>
              <a:t>come,</a:t>
            </a:r>
            <a:r>
              <a:rPr sz="1100" b="1" i="1" spc="-70" dirty="0">
                <a:latin typeface="Arial"/>
                <a:cs typeface="Arial"/>
              </a:rPr>
              <a:t> </a:t>
            </a:r>
            <a:r>
              <a:rPr sz="1100" b="1" i="1" spc="-5" dirty="0">
                <a:latin typeface="Arial"/>
                <a:cs typeface="Arial"/>
              </a:rPr>
              <a:t>they  </a:t>
            </a:r>
            <a:r>
              <a:rPr sz="1100" b="1" i="1" dirty="0">
                <a:latin typeface="Arial"/>
                <a:cs typeface="Arial"/>
              </a:rPr>
              <a:t>were all with one accord in</a:t>
            </a:r>
            <a:r>
              <a:rPr sz="1100" b="1" i="1" spc="-12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one  place.</a:t>
            </a:r>
            <a:endParaRPr sz="1100">
              <a:latin typeface="Arial"/>
              <a:cs typeface="Arial"/>
            </a:endParaRPr>
          </a:p>
          <a:p>
            <a:pPr marL="12700" marR="320675" indent="222885">
              <a:lnSpc>
                <a:spcPts val="1200"/>
              </a:lnSpc>
              <a:spcBef>
                <a:spcPts val="20"/>
              </a:spcBef>
            </a:pPr>
            <a:r>
              <a:rPr sz="1100" b="1" i="1" dirty="0">
                <a:latin typeface="Arial"/>
                <a:cs typeface="Arial"/>
              </a:rPr>
              <a:t>And suddenly </a:t>
            </a:r>
            <a:r>
              <a:rPr sz="1100" b="1" i="1" spc="-5" dirty="0">
                <a:latin typeface="Arial"/>
                <a:cs typeface="Arial"/>
              </a:rPr>
              <a:t>there </a:t>
            </a:r>
            <a:r>
              <a:rPr sz="1100" b="1" i="1" dirty="0">
                <a:latin typeface="Arial"/>
                <a:cs typeface="Arial"/>
              </a:rPr>
              <a:t>came a  sound from heaven as of a  rushing mighty wind, and it</a:t>
            </a:r>
            <a:r>
              <a:rPr sz="1100" b="1" i="1" spc="-95" dirty="0">
                <a:latin typeface="Arial"/>
                <a:cs typeface="Arial"/>
              </a:rPr>
              <a:t> </a:t>
            </a:r>
            <a:r>
              <a:rPr sz="1100" b="1" i="1" spc="-5" dirty="0">
                <a:latin typeface="Arial"/>
                <a:cs typeface="Arial"/>
              </a:rPr>
              <a:t>filled  </a:t>
            </a:r>
            <a:r>
              <a:rPr sz="1100" b="1" i="1" dirty="0">
                <a:latin typeface="Arial"/>
                <a:cs typeface="Arial"/>
              </a:rPr>
              <a:t>all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house where </a:t>
            </a:r>
            <a:r>
              <a:rPr sz="1100" b="1" i="1" spc="-5" dirty="0">
                <a:latin typeface="Arial"/>
                <a:cs typeface="Arial"/>
              </a:rPr>
              <a:t>they </a:t>
            </a:r>
            <a:r>
              <a:rPr sz="1100" b="1" i="1" dirty="0">
                <a:latin typeface="Arial"/>
                <a:cs typeface="Arial"/>
              </a:rPr>
              <a:t>were  </a:t>
            </a:r>
            <a:r>
              <a:rPr sz="1100" b="1" i="1" spc="-5" dirty="0">
                <a:latin typeface="Arial"/>
                <a:cs typeface="Arial"/>
              </a:rPr>
              <a:t>sitting.</a:t>
            </a:r>
            <a:endParaRPr sz="1100">
              <a:latin typeface="Arial"/>
              <a:cs typeface="Arial"/>
            </a:endParaRPr>
          </a:p>
          <a:p>
            <a:pPr marL="235585">
              <a:lnSpc>
                <a:spcPts val="1019"/>
              </a:lnSpc>
            </a:pPr>
            <a:r>
              <a:rPr sz="1100" b="1" i="1" dirty="0">
                <a:latin typeface="Arial"/>
                <a:cs typeface="Arial"/>
              </a:rPr>
              <a:t>And </a:t>
            </a:r>
            <a:r>
              <a:rPr sz="1100" b="1" i="1" spc="-5" dirty="0">
                <a:latin typeface="Arial"/>
                <a:cs typeface="Arial"/>
              </a:rPr>
              <a:t>there </a:t>
            </a:r>
            <a:r>
              <a:rPr sz="1100" b="1" i="1" dirty="0">
                <a:latin typeface="Arial"/>
                <a:cs typeface="Arial"/>
              </a:rPr>
              <a:t>appeared unto</a:t>
            </a:r>
            <a:r>
              <a:rPr sz="1100" b="1" i="1" spc="-35" dirty="0">
                <a:latin typeface="Arial"/>
                <a:cs typeface="Arial"/>
              </a:rPr>
              <a:t> </a:t>
            </a:r>
            <a:r>
              <a:rPr sz="1100" b="1" i="1" spc="-5" dirty="0">
                <a:latin typeface="Arial"/>
                <a:cs typeface="Arial"/>
              </a:rPr>
              <a:t>them</a:t>
            </a:r>
            <a:endParaRPr sz="1100">
              <a:latin typeface="Arial"/>
              <a:cs typeface="Arial"/>
            </a:endParaRPr>
          </a:p>
          <a:p>
            <a:pPr marL="12700" marR="257810">
              <a:lnSpc>
                <a:spcPts val="1200"/>
              </a:lnSpc>
              <a:spcBef>
                <a:spcPts val="80"/>
              </a:spcBef>
            </a:pPr>
            <a:r>
              <a:rPr sz="1100" b="1" i="1" dirty="0">
                <a:latin typeface="Arial"/>
                <a:cs typeface="Arial"/>
              </a:rPr>
              <a:t>cloven </a:t>
            </a:r>
            <a:r>
              <a:rPr sz="1100" b="1" i="1" spc="-5" dirty="0">
                <a:latin typeface="Arial"/>
                <a:cs typeface="Arial"/>
              </a:rPr>
              <a:t>tongues </a:t>
            </a:r>
            <a:r>
              <a:rPr sz="1100" b="1" i="1" dirty="0">
                <a:latin typeface="Arial"/>
                <a:cs typeface="Arial"/>
              </a:rPr>
              <a:t>like as of </a:t>
            </a:r>
            <a:r>
              <a:rPr sz="1100" b="1" i="1" spc="-5" dirty="0">
                <a:latin typeface="Arial"/>
                <a:cs typeface="Arial"/>
              </a:rPr>
              <a:t>fire,</a:t>
            </a:r>
            <a:r>
              <a:rPr sz="1100" b="1" i="1" spc="-6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and  it sat upon each of</a:t>
            </a:r>
            <a:r>
              <a:rPr sz="1100" b="1" i="1" spc="-45" dirty="0">
                <a:latin typeface="Arial"/>
                <a:cs typeface="Arial"/>
              </a:rPr>
              <a:t> </a:t>
            </a:r>
            <a:r>
              <a:rPr sz="1100" b="1" i="1" spc="-5" dirty="0">
                <a:latin typeface="Arial"/>
                <a:cs typeface="Arial"/>
              </a:rPr>
              <a:t>them.</a:t>
            </a:r>
            <a:endParaRPr sz="1100">
              <a:latin typeface="Arial"/>
              <a:cs typeface="Arial"/>
            </a:endParaRPr>
          </a:p>
          <a:p>
            <a:pPr marL="12700" marR="197485" indent="222885">
              <a:lnSpc>
                <a:spcPts val="1200"/>
              </a:lnSpc>
              <a:tabLst>
                <a:tab pos="1699260" algn="l"/>
              </a:tabLst>
            </a:pPr>
            <a:r>
              <a:rPr sz="1100" b="1" i="1" dirty="0">
                <a:latin typeface="Arial"/>
                <a:cs typeface="Arial"/>
              </a:rPr>
              <a:t>And </a:t>
            </a:r>
            <a:r>
              <a:rPr sz="1100" b="1" i="1" spc="-5" dirty="0">
                <a:latin typeface="Arial"/>
                <a:cs typeface="Arial"/>
              </a:rPr>
              <a:t>they </a:t>
            </a:r>
            <a:r>
              <a:rPr sz="1100" b="1" i="1" dirty="0">
                <a:latin typeface="Arial"/>
                <a:cs typeface="Arial"/>
              </a:rPr>
              <a:t>were all </a:t>
            </a:r>
            <a:r>
              <a:rPr sz="1100" b="1" i="1" spc="-5" dirty="0">
                <a:latin typeface="Arial"/>
                <a:cs typeface="Arial"/>
              </a:rPr>
              <a:t>filled </a:t>
            </a:r>
            <a:r>
              <a:rPr sz="1100" b="1" i="1" dirty="0">
                <a:latin typeface="Arial"/>
                <a:cs typeface="Arial"/>
              </a:rPr>
              <a:t>with</a:t>
            </a:r>
            <a:r>
              <a:rPr sz="1100" b="1" i="1" spc="-60" dirty="0">
                <a:latin typeface="Arial"/>
                <a:cs typeface="Arial"/>
              </a:rPr>
              <a:t> </a:t>
            </a:r>
            <a:r>
              <a:rPr sz="1100" b="1" i="1" spc="-5" dirty="0">
                <a:latin typeface="Arial"/>
                <a:cs typeface="Arial"/>
              </a:rPr>
              <a:t>the  </a:t>
            </a:r>
            <a:r>
              <a:rPr sz="1100" b="1" i="1" dirty="0">
                <a:latin typeface="Arial"/>
                <a:cs typeface="Arial"/>
              </a:rPr>
              <a:t>Holy Ghost, and began to speak  with </a:t>
            </a:r>
            <a:r>
              <a:rPr sz="1100" b="1" i="1" spc="-5" dirty="0">
                <a:latin typeface="Arial"/>
                <a:cs typeface="Arial"/>
              </a:rPr>
              <a:t>other tongues, </a:t>
            </a:r>
            <a:r>
              <a:rPr sz="1100" b="1" i="1" dirty="0">
                <a:latin typeface="Arial"/>
                <a:cs typeface="Arial"/>
              </a:rPr>
              <a:t>as </a:t>
            </a:r>
            <a:r>
              <a:rPr sz="1100" b="1" i="1" spc="-5" dirty="0">
                <a:latin typeface="Arial"/>
                <a:cs typeface="Arial"/>
              </a:rPr>
              <a:t>the Spirit  </a:t>
            </a:r>
            <a:r>
              <a:rPr sz="1100" b="1" i="1" dirty="0">
                <a:latin typeface="Arial"/>
                <a:cs typeface="Arial"/>
              </a:rPr>
              <a:t>gave</a:t>
            </a:r>
            <a:r>
              <a:rPr sz="1100" b="1" i="1" spc="15" dirty="0">
                <a:latin typeface="Arial"/>
                <a:cs typeface="Arial"/>
              </a:rPr>
              <a:t> </a:t>
            </a:r>
            <a:r>
              <a:rPr sz="1100" b="1" i="1" spc="-5" dirty="0">
                <a:latin typeface="Arial"/>
                <a:cs typeface="Arial"/>
              </a:rPr>
              <a:t>them</a:t>
            </a:r>
            <a:r>
              <a:rPr sz="1100" b="1" i="1" spc="15" dirty="0">
                <a:latin typeface="Arial"/>
                <a:cs typeface="Arial"/>
              </a:rPr>
              <a:t> </a:t>
            </a:r>
            <a:r>
              <a:rPr sz="1100" b="1" i="1" spc="-5" dirty="0">
                <a:latin typeface="Arial"/>
                <a:cs typeface="Arial"/>
              </a:rPr>
              <a:t>utterance.”	</a:t>
            </a:r>
            <a:r>
              <a:rPr sz="1000" b="1" dirty="0">
                <a:latin typeface="Arial"/>
                <a:cs typeface="Arial"/>
              </a:rPr>
              <a:t>Acts</a:t>
            </a:r>
            <a:r>
              <a:rPr sz="1000" b="1" spc="-7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2:1-4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Arial"/>
              <a:cs typeface="Arial"/>
            </a:endParaRPr>
          </a:p>
          <a:p>
            <a:pPr marL="1636395">
              <a:lnSpc>
                <a:spcPct val="100000"/>
              </a:lnSpc>
              <a:spcBef>
                <a:spcPts val="915"/>
              </a:spcBef>
            </a:pPr>
            <a:r>
              <a:rPr sz="1200" b="1" i="1" dirty="0">
                <a:latin typeface="Arial"/>
                <a:cs typeface="Arial"/>
              </a:rPr>
              <a:t>Acts 1:5 &amp;</a:t>
            </a:r>
            <a:r>
              <a:rPr sz="1200" b="1" i="1" spc="-9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8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844164" y="1428895"/>
            <a:ext cx="2339340" cy="69278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 indent="228600">
              <a:lnSpc>
                <a:spcPts val="1300"/>
              </a:lnSpc>
              <a:spcBef>
                <a:spcPts val="190"/>
              </a:spcBef>
            </a:pPr>
            <a:r>
              <a:rPr sz="1100" b="1" i="1" dirty="0">
                <a:latin typeface="Arial"/>
                <a:cs typeface="Arial"/>
              </a:rPr>
              <a:t>“And, behold, I send </a:t>
            </a:r>
            <a:r>
              <a:rPr sz="1100" b="1" i="1" spc="-5" dirty="0">
                <a:latin typeface="Arial"/>
                <a:cs typeface="Arial"/>
              </a:rPr>
              <a:t>the  </a:t>
            </a:r>
            <a:r>
              <a:rPr sz="1100" b="1" i="1" dirty="0">
                <a:latin typeface="Arial"/>
                <a:cs typeface="Arial"/>
              </a:rPr>
              <a:t>promise of my </a:t>
            </a:r>
            <a:r>
              <a:rPr sz="1100" b="1" i="1" spc="-5" dirty="0">
                <a:latin typeface="Arial"/>
                <a:cs typeface="Arial"/>
              </a:rPr>
              <a:t>Father </a:t>
            </a:r>
            <a:r>
              <a:rPr sz="1100" b="1" i="1" dirty="0">
                <a:latin typeface="Arial"/>
                <a:cs typeface="Arial"/>
              </a:rPr>
              <a:t>upon you:  but tarry ye in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city of  Jerusalem, </a:t>
            </a:r>
            <a:r>
              <a:rPr sz="1100" b="1" i="1" spc="-5" dirty="0">
                <a:latin typeface="Arial"/>
                <a:cs typeface="Arial"/>
              </a:rPr>
              <a:t>until </a:t>
            </a:r>
            <a:r>
              <a:rPr sz="1100" b="1" i="1" dirty="0">
                <a:latin typeface="Arial"/>
                <a:cs typeface="Arial"/>
              </a:rPr>
              <a:t>ye be endued</a:t>
            </a:r>
            <a:r>
              <a:rPr sz="1100" b="1" i="1" spc="-9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with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44164" y="2089295"/>
            <a:ext cx="1438275" cy="1987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00" b="1" i="1" dirty="0">
                <a:latin typeface="Arial"/>
                <a:cs typeface="Arial"/>
              </a:rPr>
              <a:t>power from on</a:t>
            </a:r>
            <a:r>
              <a:rPr sz="1100" b="1" i="1" spc="-9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high.”</a:t>
            </a:r>
            <a:endParaRPr sz="11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81728" y="2106295"/>
            <a:ext cx="68199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"/>
                <a:cs typeface="Arial"/>
              </a:rPr>
              <a:t>Luke</a:t>
            </a:r>
            <a:r>
              <a:rPr sz="1000" b="1" spc="-7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24:49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753677" y="827342"/>
            <a:ext cx="4930140" cy="695325"/>
          </a:xfrm>
          <a:prstGeom prst="rect">
            <a:avLst/>
          </a:prstGeom>
        </p:spPr>
        <p:txBody>
          <a:bodyPr vert="horz" wrap="square" lIns="0" tIns="958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5"/>
              </a:spcBef>
            </a:pPr>
            <a:r>
              <a:rPr sz="1300" b="1" spc="-5" dirty="0">
                <a:latin typeface="Arial"/>
                <a:cs typeface="Arial"/>
              </a:rPr>
              <a:t>The Promise of the Holy</a:t>
            </a:r>
            <a:r>
              <a:rPr sz="1300" b="1" spc="10" dirty="0">
                <a:latin typeface="Arial"/>
                <a:cs typeface="Arial"/>
              </a:rPr>
              <a:t> </a:t>
            </a:r>
            <a:r>
              <a:rPr sz="1300" b="1" spc="-5" dirty="0">
                <a:latin typeface="Arial"/>
                <a:cs typeface="Arial"/>
              </a:rPr>
              <a:t>Ghost</a:t>
            </a:r>
            <a:endParaRPr sz="1300">
              <a:latin typeface="Arial"/>
              <a:cs typeface="Arial"/>
            </a:endParaRPr>
          </a:p>
          <a:p>
            <a:pPr marL="2690495" marR="5080" indent="228600">
              <a:lnSpc>
                <a:spcPct val="108300"/>
              </a:lnSpc>
              <a:spcBef>
                <a:spcPts val="455"/>
              </a:spcBef>
            </a:pPr>
            <a:r>
              <a:rPr sz="1000" b="1" i="1" dirty="0">
                <a:latin typeface="Arial"/>
                <a:cs typeface="Arial"/>
              </a:rPr>
              <a:t>“But ye shall receive </a:t>
            </a:r>
            <a:r>
              <a:rPr sz="1000" b="1" i="1" spc="-10" dirty="0">
                <a:latin typeface="Arial"/>
                <a:cs typeface="Arial"/>
              </a:rPr>
              <a:t>power,</a:t>
            </a:r>
            <a:r>
              <a:rPr sz="1000" b="1" i="1" spc="-110" dirty="0">
                <a:latin typeface="Arial"/>
                <a:cs typeface="Arial"/>
              </a:rPr>
              <a:t> </a:t>
            </a:r>
            <a:r>
              <a:rPr sz="1000" b="1" i="1" dirty="0">
                <a:latin typeface="Arial"/>
                <a:cs typeface="Arial"/>
              </a:rPr>
              <a:t>after  </a:t>
            </a:r>
            <a:r>
              <a:rPr sz="1000" b="1" i="1" spc="-5" dirty="0">
                <a:latin typeface="Arial"/>
                <a:cs typeface="Arial"/>
              </a:rPr>
              <a:t>that the </a:t>
            </a:r>
            <a:r>
              <a:rPr sz="1000" b="1" i="1" dirty="0">
                <a:latin typeface="Arial"/>
                <a:cs typeface="Arial"/>
              </a:rPr>
              <a:t>Holy Ghost is come</a:t>
            </a:r>
            <a:r>
              <a:rPr sz="1000" b="1" i="1" spc="-30" dirty="0">
                <a:latin typeface="Arial"/>
                <a:cs typeface="Arial"/>
              </a:rPr>
              <a:t> </a:t>
            </a:r>
            <a:r>
              <a:rPr sz="1000" b="1" i="1" dirty="0">
                <a:latin typeface="Arial"/>
                <a:cs typeface="Arial"/>
              </a:rPr>
              <a:t>upon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431790" y="1496695"/>
            <a:ext cx="2269490" cy="86360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65"/>
              </a:spcBef>
            </a:pPr>
            <a:r>
              <a:rPr sz="1000" b="1" i="1" dirty="0">
                <a:latin typeface="Arial"/>
                <a:cs typeface="Arial"/>
              </a:rPr>
              <a:t>you: and ye shall be </a:t>
            </a:r>
            <a:r>
              <a:rPr sz="1000" b="1" i="1" spc="-5" dirty="0">
                <a:latin typeface="Arial"/>
                <a:cs typeface="Arial"/>
              </a:rPr>
              <a:t>witnesses </a:t>
            </a:r>
            <a:r>
              <a:rPr sz="1000" b="1" i="1" dirty="0">
                <a:latin typeface="Arial"/>
                <a:cs typeface="Arial"/>
              </a:rPr>
              <a:t>unto  me both in Jerusalem, and in all  Judaea, and in Samaria, and unto</a:t>
            </a:r>
            <a:r>
              <a:rPr sz="1000" b="1" i="1" spc="-120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the  </a:t>
            </a:r>
            <a:r>
              <a:rPr sz="1000" b="1" i="1" dirty="0">
                <a:latin typeface="Arial"/>
                <a:cs typeface="Arial"/>
              </a:rPr>
              <a:t>uttermost part of </a:t>
            </a:r>
            <a:r>
              <a:rPr sz="1000" b="1" i="1" spc="-5" dirty="0">
                <a:latin typeface="Arial"/>
                <a:cs typeface="Arial"/>
              </a:rPr>
              <a:t>the</a:t>
            </a:r>
            <a:r>
              <a:rPr sz="1000" b="1" i="1" spc="-15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earth.”</a:t>
            </a:r>
            <a:endParaRPr sz="1000">
              <a:latin typeface="Arial"/>
              <a:cs typeface="Arial"/>
            </a:endParaRPr>
          </a:p>
          <a:p>
            <a:pPr marL="1749425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"/>
                <a:cs typeface="Arial"/>
              </a:rPr>
              <a:t>Acts</a:t>
            </a:r>
            <a:r>
              <a:rPr sz="1000" b="1" spc="-6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1:8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932102" y="1579880"/>
            <a:ext cx="1035685" cy="74930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1100" b="1" dirty="0">
                <a:latin typeface="Arial"/>
                <a:cs typeface="Arial"/>
              </a:rPr>
              <a:t>Isaiah</a:t>
            </a:r>
            <a:r>
              <a:rPr sz="1100" b="1" spc="-9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28:11-12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1100" b="1" dirty="0">
                <a:latin typeface="Arial"/>
                <a:cs typeface="Arial"/>
              </a:rPr>
              <a:t>Jeremiah</a:t>
            </a:r>
            <a:r>
              <a:rPr sz="1100" b="1" spc="-10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31:31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1100" b="1" dirty="0">
                <a:latin typeface="Arial"/>
                <a:cs typeface="Arial"/>
              </a:rPr>
              <a:t>Joel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2:28-29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1100" b="1" dirty="0">
                <a:latin typeface="Arial"/>
                <a:cs typeface="Arial"/>
              </a:rPr>
              <a:t>John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7:37-39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558467" y="134620"/>
            <a:ext cx="598170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08710" algn="l"/>
                <a:tab pos="4100829" algn="l"/>
              </a:tabLst>
            </a:pPr>
            <a:r>
              <a:rPr spc="-5" dirty="0"/>
              <a:t>The	Birth</a:t>
            </a:r>
            <a:r>
              <a:rPr spc="5" dirty="0"/>
              <a:t> </a:t>
            </a:r>
            <a:r>
              <a:rPr spc="-5" dirty="0"/>
              <a:t>of</a:t>
            </a:r>
            <a:r>
              <a:rPr spc="5" dirty="0"/>
              <a:t> </a:t>
            </a:r>
            <a:r>
              <a:rPr spc="-5" dirty="0"/>
              <a:t>the	Church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3993" y="0"/>
                </a:lnTo>
                <a:lnTo>
                  <a:pt x="9143993" y="6857994"/>
                </a:lnTo>
                <a:lnTo>
                  <a:pt x="0" y="685799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764347" y="134620"/>
            <a:ext cx="7128509" cy="1300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5020"/>
              </a:lnSpc>
              <a:spcBef>
                <a:spcPts val="100"/>
              </a:spcBef>
              <a:tabLst>
                <a:tab pos="1494790" algn="l"/>
                <a:tab pos="4015740" algn="l"/>
              </a:tabLst>
            </a:pPr>
            <a:r>
              <a:rPr dirty="0"/>
              <a:t>Peter	</a:t>
            </a:r>
            <a:r>
              <a:rPr spc="-5" dirty="0"/>
              <a:t>Preaches	Christ</a:t>
            </a:r>
          </a:p>
          <a:p>
            <a:pPr marL="2521585">
              <a:lnSpc>
                <a:spcPts val="5020"/>
              </a:lnSpc>
              <a:tabLst>
                <a:tab pos="4299585" algn="l"/>
                <a:tab pos="6433185" algn="l"/>
              </a:tabLst>
            </a:pPr>
            <a:r>
              <a:rPr spc="-5" dirty="0"/>
              <a:t>Go</a:t>
            </a:r>
            <a:r>
              <a:rPr dirty="0"/>
              <a:t>d</a:t>
            </a:r>
            <a:r>
              <a:rPr spc="930" dirty="0"/>
              <a:t>’</a:t>
            </a:r>
            <a:r>
              <a:rPr dirty="0"/>
              <a:t>s	P</a:t>
            </a:r>
            <a:r>
              <a:rPr spc="-5" dirty="0"/>
              <a:t>l</a:t>
            </a:r>
            <a:r>
              <a:rPr dirty="0"/>
              <a:t>an</a:t>
            </a:r>
            <a:r>
              <a:rPr spc="-5" dirty="0"/>
              <a:t> </a:t>
            </a:r>
            <a:r>
              <a:rPr dirty="0"/>
              <a:t>f</a:t>
            </a:r>
            <a:r>
              <a:rPr spc="-5" dirty="0"/>
              <a:t>o</a:t>
            </a:r>
            <a:r>
              <a:rPr dirty="0"/>
              <a:t>r	Us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322910" y="3660457"/>
            <a:ext cx="256603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spc="-5" dirty="0">
                <a:latin typeface="Arial"/>
                <a:cs typeface="Arial"/>
              </a:rPr>
              <a:t>What Shall </a:t>
            </a:r>
            <a:r>
              <a:rPr sz="2200" b="1" spc="-20" dirty="0">
                <a:latin typeface="Arial"/>
                <a:cs typeface="Arial"/>
              </a:rPr>
              <a:t>We</a:t>
            </a:r>
            <a:r>
              <a:rPr sz="2200" b="1" spc="-65" dirty="0">
                <a:latin typeface="Arial"/>
                <a:cs typeface="Arial"/>
              </a:rPr>
              <a:t> </a:t>
            </a:r>
            <a:r>
              <a:rPr sz="2200" b="1" spc="-5" dirty="0">
                <a:latin typeface="Arial"/>
                <a:cs typeface="Arial"/>
              </a:rPr>
              <a:t>Do?</a:t>
            </a:r>
            <a:endParaRPr sz="2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95402" y="4458162"/>
            <a:ext cx="2269490" cy="1693545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5080" indent="228600">
              <a:lnSpc>
                <a:spcPct val="89400"/>
              </a:lnSpc>
              <a:spcBef>
                <a:spcPts val="270"/>
              </a:spcBef>
            </a:pPr>
            <a:r>
              <a:rPr sz="1100" b="1" i="1" dirty="0">
                <a:latin typeface="Arial"/>
                <a:cs typeface="Arial"/>
              </a:rPr>
              <a:t>“Then Peter said unto </a:t>
            </a:r>
            <a:r>
              <a:rPr sz="1100" b="1" i="1" spc="-5" dirty="0">
                <a:latin typeface="Arial"/>
                <a:cs typeface="Arial"/>
              </a:rPr>
              <a:t>them,  </a:t>
            </a:r>
            <a:r>
              <a:rPr sz="1100" b="1" i="1" dirty="0">
                <a:latin typeface="Arial"/>
                <a:cs typeface="Arial"/>
              </a:rPr>
              <a:t>Repent, and be </a:t>
            </a:r>
            <a:r>
              <a:rPr sz="1100" b="1" i="1" spc="-5" dirty="0">
                <a:latin typeface="Arial"/>
                <a:cs typeface="Arial"/>
              </a:rPr>
              <a:t>baptized </a:t>
            </a:r>
            <a:r>
              <a:rPr sz="1100" b="1" i="1" dirty="0">
                <a:latin typeface="Arial"/>
                <a:cs typeface="Arial"/>
              </a:rPr>
              <a:t>every  one of you in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name of Jesus  Christ </a:t>
            </a:r>
            <a:r>
              <a:rPr sz="1100" b="1" i="1" spc="-5" dirty="0">
                <a:latin typeface="Arial"/>
                <a:cs typeface="Arial"/>
              </a:rPr>
              <a:t>for the </a:t>
            </a:r>
            <a:r>
              <a:rPr sz="1100" b="1" i="1" dirty="0">
                <a:latin typeface="Arial"/>
                <a:cs typeface="Arial"/>
              </a:rPr>
              <a:t>remission of sins,  and ye shall receive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gift of</a:t>
            </a:r>
            <a:r>
              <a:rPr sz="1100" b="1" i="1" spc="-95" dirty="0">
                <a:latin typeface="Arial"/>
                <a:cs typeface="Arial"/>
              </a:rPr>
              <a:t> </a:t>
            </a:r>
            <a:r>
              <a:rPr sz="1100" b="1" i="1" spc="-5" dirty="0">
                <a:latin typeface="Arial"/>
                <a:cs typeface="Arial"/>
              </a:rPr>
              <a:t>the  </a:t>
            </a:r>
            <a:r>
              <a:rPr sz="1100" b="1" i="1" dirty="0">
                <a:latin typeface="Arial"/>
                <a:cs typeface="Arial"/>
              </a:rPr>
              <a:t>Holy</a:t>
            </a:r>
            <a:r>
              <a:rPr sz="1100" b="1" i="1" spc="-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Ghost.</a:t>
            </a:r>
            <a:endParaRPr sz="1100">
              <a:latin typeface="Arial"/>
              <a:cs typeface="Arial"/>
            </a:endParaRPr>
          </a:p>
          <a:p>
            <a:pPr marL="12700" marR="45720" indent="228600">
              <a:lnSpc>
                <a:spcPct val="88400"/>
              </a:lnSpc>
              <a:spcBef>
                <a:spcPts val="35"/>
              </a:spcBef>
            </a:pPr>
            <a:r>
              <a:rPr sz="1100" b="1" i="1" dirty="0">
                <a:latin typeface="Arial"/>
                <a:cs typeface="Arial"/>
              </a:rPr>
              <a:t>For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promise is unto you,  and to your children, and to all  </a:t>
            </a:r>
            <a:r>
              <a:rPr sz="1100" b="1" i="1" spc="-5" dirty="0">
                <a:latin typeface="Arial"/>
                <a:cs typeface="Arial"/>
              </a:rPr>
              <a:t>that </a:t>
            </a:r>
            <a:r>
              <a:rPr sz="1100" b="1" i="1" dirty="0">
                <a:latin typeface="Arial"/>
                <a:cs typeface="Arial"/>
              </a:rPr>
              <a:t>are afar </a:t>
            </a:r>
            <a:r>
              <a:rPr sz="1100" b="1" i="1" spc="-5" dirty="0">
                <a:latin typeface="Arial"/>
                <a:cs typeface="Arial"/>
              </a:rPr>
              <a:t>off, </a:t>
            </a:r>
            <a:r>
              <a:rPr sz="1100" b="1" i="1" dirty="0">
                <a:latin typeface="Arial"/>
                <a:cs typeface="Arial"/>
              </a:rPr>
              <a:t>even as many</a:t>
            </a:r>
            <a:r>
              <a:rPr sz="1100" b="1" i="1" spc="-9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as 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Lord our God shall</a:t>
            </a:r>
            <a:r>
              <a:rPr sz="1100" b="1" i="1" spc="-4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call.”</a:t>
            </a:r>
            <a:endParaRPr sz="1100">
              <a:latin typeface="Arial"/>
              <a:cs typeface="Arial"/>
            </a:endParaRPr>
          </a:p>
          <a:p>
            <a:pPr marL="1497965">
              <a:lnSpc>
                <a:spcPts val="1180"/>
              </a:lnSpc>
            </a:pPr>
            <a:r>
              <a:rPr sz="1000" b="1" dirty="0">
                <a:latin typeface="Arial"/>
                <a:cs typeface="Arial"/>
              </a:rPr>
              <a:t>Acts</a:t>
            </a:r>
            <a:r>
              <a:rPr sz="1000" b="1" spc="-6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2:38-39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4965" y="4445145"/>
            <a:ext cx="2233930" cy="69278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 indent="228600">
              <a:lnSpc>
                <a:spcPts val="1300"/>
              </a:lnSpc>
              <a:spcBef>
                <a:spcPts val="190"/>
              </a:spcBef>
            </a:pPr>
            <a:r>
              <a:rPr sz="1100" b="1" i="1" spc="-5" dirty="0">
                <a:latin typeface="Arial"/>
                <a:cs typeface="Arial"/>
              </a:rPr>
              <a:t>“Therefore </a:t>
            </a:r>
            <a:r>
              <a:rPr sz="1100" b="1" i="1" dirty="0">
                <a:latin typeface="Arial"/>
                <a:cs typeface="Arial"/>
              </a:rPr>
              <a:t>let all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house</a:t>
            </a:r>
            <a:r>
              <a:rPr sz="1100" b="1" i="1" spc="-4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of  Israel know </a:t>
            </a:r>
            <a:r>
              <a:rPr sz="1100" b="1" i="1" spc="-5" dirty="0">
                <a:latin typeface="Arial"/>
                <a:cs typeface="Arial"/>
              </a:rPr>
              <a:t>assuredly, that </a:t>
            </a:r>
            <a:r>
              <a:rPr sz="1100" b="1" i="1" dirty="0">
                <a:latin typeface="Arial"/>
                <a:cs typeface="Arial"/>
              </a:rPr>
              <a:t>God  hath made </a:t>
            </a:r>
            <a:r>
              <a:rPr sz="1100" b="1" i="1" spc="-5" dirty="0">
                <a:latin typeface="Arial"/>
                <a:cs typeface="Arial"/>
              </a:rPr>
              <a:t>that </a:t>
            </a:r>
            <a:r>
              <a:rPr sz="1100" b="1" i="1" dirty="0">
                <a:latin typeface="Arial"/>
                <a:cs typeface="Arial"/>
              </a:rPr>
              <a:t>same Jesus,  whom ye have </a:t>
            </a:r>
            <a:r>
              <a:rPr sz="1100" b="1" i="1" spc="-5" dirty="0">
                <a:latin typeface="Arial"/>
                <a:cs typeface="Arial"/>
              </a:rPr>
              <a:t>crucified,</a:t>
            </a:r>
            <a:r>
              <a:rPr sz="1100" b="1" i="1" spc="-3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both</a:t>
            </a:r>
            <a:endParaRPr sz="11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54965" y="5105545"/>
            <a:ext cx="1174115" cy="1987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00" b="1" i="1" dirty="0">
                <a:latin typeface="Arial"/>
                <a:cs typeface="Arial"/>
              </a:rPr>
              <a:t>Lord and</a:t>
            </a:r>
            <a:r>
              <a:rPr sz="1100" b="1" i="1" spc="-9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Christ.”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023986" y="5122545"/>
            <a:ext cx="59055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"/>
                <a:cs typeface="Arial"/>
              </a:rPr>
              <a:t>Acts</a:t>
            </a:r>
            <a:r>
              <a:rPr sz="1000" b="1" spc="-7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2:36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66077" y="2133110"/>
            <a:ext cx="2221230" cy="1937385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 indent="228600">
              <a:lnSpc>
                <a:spcPct val="93400"/>
              </a:lnSpc>
              <a:spcBef>
                <a:spcPts val="220"/>
              </a:spcBef>
            </a:pPr>
            <a:r>
              <a:rPr sz="1100" b="1" i="1" spc="-15" dirty="0">
                <a:latin typeface="Arial"/>
                <a:cs typeface="Arial"/>
              </a:rPr>
              <a:t>“Ye </a:t>
            </a:r>
            <a:r>
              <a:rPr sz="1100" b="1" i="1" dirty="0">
                <a:latin typeface="Arial"/>
                <a:cs typeface="Arial"/>
              </a:rPr>
              <a:t>men of Judaea, and all</a:t>
            </a:r>
            <a:r>
              <a:rPr sz="1100" b="1" i="1" spc="-11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ye  </a:t>
            </a:r>
            <a:r>
              <a:rPr sz="1100" b="1" i="1" spc="-5" dirty="0">
                <a:latin typeface="Arial"/>
                <a:cs typeface="Arial"/>
              </a:rPr>
              <a:t>that </a:t>
            </a:r>
            <a:r>
              <a:rPr sz="1100" b="1" i="1" dirty="0">
                <a:latin typeface="Arial"/>
                <a:cs typeface="Arial"/>
              </a:rPr>
              <a:t>dwell at Jerusalem, be </a:t>
            </a:r>
            <a:r>
              <a:rPr sz="1100" b="1" i="1" spc="-5" dirty="0">
                <a:latin typeface="Arial"/>
                <a:cs typeface="Arial"/>
              </a:rPr>
              <a:t>this  </a:t>
            </a:r>
            <a:r>
              <a:rPr sz="1100" b="1" i="1" dirty="0">
                <a:latin typeface="Arial"/>
                <a:cs typeface="Arial"/>
              </a:rPr>
              <a:t>known unto you, and hearken to  my</a:t>
            </a:r>
            <a:r>
              <a:rPr sz="1100" b="1" i="1" spc="-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words:</a:t>
            </a:r>
            <a:endParaRPr sz="1100">
              <a:latin typeface="Arial"/>
              <a:cs typeface="Arial"/>
            </a:endParaRPr>
          </a:p>
          <a:p>
            <a:pPr marL="12700" marR="15240" indent="228600">
              <a:lnSpc>
                <a:spcPct val="94700"/>
              </a:lnSpc>
              <a:spcBef>
                <a:spcPts val="50"/>
              </a:spcBef>
            </a:pPr>
            <a:r>
              <a:rPr sz="1100" b="1" i="1" dirty="0">
                <a:latin typeface="Arial"/>
                <a:cs typeface="Arial"/>
              </a:rPr>
              <a:t>For </a:t>
            </a:r>
            <a:r>
              <a:rPr sz="1100" b="1" i="1" spc="-5" dirty="0">
                <a:latin typeface="Arial"/>
                <a:cs typeface="Arial"/>
              </a:rPr>
              <a:t>these </a:t>
            </a:r>
            <a:r>
              <a:rPr sz="1100" b="1" i="1" dirty="0">
                <a:latin typeface="Arial"/>
                <a:cs typeface="Arial"/>
              </a:rPr>
              <a:t>are not drunken,</a:t>
            </a:r>
            <a:r>
              <a:rPr sz="1100" b="1" i="1" spc="-8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as  ye suppose, seeing it is but </a:t>
            </a:r>
            <a:r>
              <a:rPr sz="1100" b="1" i="1" spc="-5" dirty="0">
                <a:latin typeface="Arial"/>
                <a:cs typeface="Arial"/>
              </a:rPr>
              <a:t>the  third </a:t>
            </a:r>
            <a:r>
              <a:rPr sz="1100" b="1" i="1" dirty="0">
                <a:latin typeface="Arial"/>
                <a:cs typeface="Arial"/>
              </a:rPr>
              <a:t>hour of </a:t>
            </a:r>
            <a:r>
              <a:rPr sz="1100" b="1" i="1" spc="-5" dirty="0">
                <a:latin typeface="Arial"/>
                <a:cs typeface="Arial"/>
              </a:rPr>
              <a:t>the</a:t>
            </a:r>
            <a:r>
              <a:rPr sz="1100" b="1" i="1" spc="-15" dirty="0">
                <a:latin typeface="Arial"/>
                <a:cs typeface="Arial"/>
              </a:rPr>
              <a:t> day.</a:t>
            </a:r>
            <a:endParaRPr sz="1100">
              <a:latin typeface="Arial"/>
              <a:cs typeface="Arial"/>
            </a:endParaRPr>
          </a:p>
          <a:p>
            <a:pPr marL="241300">
              <a:lnSpc>
                <a:spcPts val="1190"/>
              </a:lnSpc>
            </a:pPr>
            <a:r>
              <a:rPr sz="1100" b="1" i="1" dirty="0">
                <a:latin typeface="Arial"/>
                <a:cs typeface="Arial"/>
              </a:rPr>
              <a:t>But </a:t>
            </a:r>
            <a:r>
              <a:rPr sz="1100" b="1" i="1" spc="-5" dirty="0">
                <a:latin typeface="Arial"/>
                <a:cs typeface="Arial"/>
              </a:rPr>
              <a:t>this </a:t>
            </a:r>
            <a:r>
              <a:rPr sz="1100" b="1" i="1" dirty="0">
                <a:latin typeface="Arial"/>
                <a:cs typeface="Arial"/>
              </a:rPr>
              <a:t>is </a:t>
            </a:r>
            <a:r>
              <a:rPr sz="1100" b="1" i="1" spc="-5" dirty="0">
                <a:latin typeface="Arial"/>
                <a:cs typeface="Arial"/>
              </a:rPr>
              <a:t>that </a:t>
            </a:r>
            <a:r>
              <a:rPr sz="1100" b="1" i="1" dirty="0">
                <a:latin typeface="Arial"/>
                <a:cs typeface="Arial"/>
              </a:rPr>
              <a:t>which</a:t>
            </a:r>
            <a:r>
              <a:rPr sz="1100" b="1" i="1" spc="-3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was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ts val="1250"/>
              </a:lnSpc>
            </a:pPr>
            <a:r>
              <a:rPr sz="1100" b="1" i="1" dirty="0">
                <a:latin typeface="Arial"/>
                <a:cs typeface="Arial"/>
              </a:rPr>
              <a:t>spoken by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prophet</a:t>
            </a:r>
            <a:r>
              <a:rPr sz="1100" b="1" i="1" spc="-3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Joel;</a:t>
            </a:r>
            <a:endParaRPr sz="1100">
              <a:latin typeface="Arial"/>
              <a:cs typeface="Arial"/>
            </a:endParaRPr>
          </a:p>
          <a:p>
            <a:pPr marL="12700" marR="129539" indent="222885">
              <a:lnSpc>
                <a:spcPct val="94700"/>
              </a:lnSpc>
              <a:spcBef>
                <a:spcPts val="10"/>
              </a:spcBef>
            </a:pPr>
            <a:r>
              <a:rPr sz="1100" b="1" i="1" dirty="0">
                <a:latin typeface="Arial"/>
                <a:cs typeface="Arial"/>
              </a:rPr>
              <a:t>And it shall come to pass</a:t>
            </a:r>
            <a:r>
              <a:rPr sz="1100" b="1" i="1" spc="-12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in 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last days, saith God, I will  pour out of my </a:t>
            </a:r>
            <a:r>
              <a:rPr sz="1100" b="1" i="1" spc="-5" dirty="0">
                <a:latin typeface="Arial"/>
                <a:cs typeface="Arial"/>
              </a:rPr>
              <a:t>Spirit </a:t>
            </a:r>
            <a:r>
              <a:rPr sz="1100" b="1" i="1" dirty="0">
                <a:latin typeface="Arial"/>
                <a:cs typeface="Arial"/>
              </a:rPr>
              <a:t>upon</a:t>
            </a:r>
            <a:r>
              <a:rPr sz="1100" b="1" i="1" spc="-6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all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66077" y="4038110"/>
            <a:ext cx="467995" cy="1987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00" b="1" i="1" spc="-5" dirty="0">
                <a:latin typeface="Arial"/>
                <a:cs typeface="Arial"/>
              </a:rPr>
              <a:t>flesh:”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899170" y="4055109"/>
            <a:ext cx="77406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"/>
                <a:cs typeface="Arial"/>
              </a:rPr>
              <a:t>Acts</a:t>
            </a:r>
            <a:r>
              <a:rPr sz="1000" b="1" spc="-7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2:14-17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363652" y="6367145"/>
            <a:ext cx="153924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latin typeface="Arial"/>
                <a:cs typeface="Arial"/>
              </a:rPr>
              <a:t>3,000</a:t>
            </a:r>
            <a:r>
              <a:rPr sz="1600" b="1" spc="-4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Converts!</a:t>
            </a:r>
            <a:endParaRPr sz="1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084502" y="6417945"/>
            <a:ext cx="7035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Acts</a:t>
            </a:r>
            <a:r>
              <a:rPr sz="1200" b="1" spc="-8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2:41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3993" y="0"/>
                </a:lnTo>
                <a:lnTo>
                  <a:pt x="9143993" y="6857994"/>
                </a:lnTo>
                <a:lnTo>
                  <a:pt x="0" y="685799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024657" y="134620"/>
            <a:ext cx="304927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Repentance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88327" y="911051"/>
            <a:ext cx="7036434" cy="523430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960119">
              <a:lnSpc>
                <a:spcPct val="100000"/>
              </a:lnSpc>
              <a:spcBef>
                <a:spcPts val="120"/>
              </a:spcBef>
            </a:pPr>
            <a:r>
              <a:rPr sz="2400" b="1" i="1" spc="-5" dirty="0">
                <a:latin typeface="Arial"/>
                <a:cs typeface="Arial"/>
              </a:rPr>
              <a:t>The First </a:t>
            </a:r>
            <a:r>
              <a:rPr sz="2400" b="1" i="1" dirty="0">
                <a:latin typeface="Arial"/>
                <a:cs typeface="Arial"/>
              </a:rPr>
              <a:t>Step </a:t>
            </a:r>
            <a:r>
              <a:rPr sz="2400" b="1" i="1" spc="-5" dirty="0">
                <a:latin typeface="Arial"/>
                <a:cs typeface="Arial"/>
              </a:rPr>
              <a:t>in </a:t>
            </a:r>
            <a:r>
              <a:rPr sz="2400" b="1" i="1" spc="100" dirty="0">
                <a:latin typeface="Arial"/>
                <a:cs typeface="Arial"/>
              </a:rPr>
              <a:t>God</a:t>
            </a:r>
            <a:r>
              <a:rPr sz="2450" b="1" i="1" spc="100" dirty="0">
                <a:latin typeface="Arial"/>
                <a:cs typeface="Arial"/>
              </a:rPr>
              <a:t>’</a:t>
            </a:r>
            <a:r>
              <a:rPr sz="2400" b="1" i="1" spc="100" dirty="0">
                <a:latin typeface="Arial"/>
                <a:cs typeface="Arial"/>
              </a:rPr>
              <a:t>s </a:t>
            </a:r>
            <a:r>
              <a:rPr sz="2400" b="1" i="1" spc="-5" dirty="0">
                <a:latin typeface="Arial"/>
                <a:cs typeface="Arial"/>
              </a:rPr>
              <a:t>Plan for</a:t>
            </a:r>
            <a:r>
              <a:rPr sz="2400" b="1" i="1" spc="-114" dirty="0">
                <a:latin typeface="Arial"/>
                <a:cs typeface="Arial"/>
              </a:rPr>
              <a:t> </a:t>
            </a:r>
            <a:r>
              <a:rPr sz="2400" b="1" i="1" spc="-5" dirty="0">
                <a:latin typeface="Arial"/>
                <a:cs typeface="Arial"/>
              </a:rPr>
              <a:t>Salvation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200">
              <a:latin typeface="Arial"/>
              <a:cs typeface="Arial"/>
            </a:endParaRPr>
          </a:p>
          <a:p>
            <a:pPr marL="25400" marR="3534410">
              <a:lnSpc>
                <a:spcPct val="99500"/>
              </a:lnSpc>
              <a:spcBef>
                <a:spcPts val="5"/>
              </a:spcBef>
            </a:pPr>
            <a:r>
              <a:rPr sz="1800" b="1" i="1" spc="-35" dirty="0">
                <a:latin typeface="Arial"/>
                <a:cs typeface="Arial"/>
              </a:rPr>
              <a:t>To </a:t>
            </a:r>
            <a:r>
              <a:rPr sz="1800" b="1" i="1" spc="-5" dirty="0">
                <a:latin typeface="Arial"/>
                <a:cs typeface="Arial"/>
              </a:rPr>
              <a:t>experience sorrow and  conviction over past sins, and </a:t>
            </a:r>
            <a:r>
              <a:rPr sz="1800" b="1" i="1" dirty="0">
                <a:latin typeface="Arial"/>
                <a:cs typeface="Arial"/>
              </a:rPr>
              <a:t>a  </a:t>
            </a:r>
            <a:r>
              <a:rPr sz="1800" b="1" i="1" spc="-5" dirty="0">
                <a:latin typeface="Arial"/>
                <a:cs typeface="Arial"/>
              </a:rPr>
              <a:t>turning away from future sin.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850">
              <a:latin typeface="Arial"/>
              <a:cs typeface="Arial"/>
            </a:endParaRPr>
          </a:p>
          <a:p>
            <a:pPr marL="23495">
              <a:lnSpc>
                <a:spcPct val="100000"/>
              </a:lnSpc>
            </a:pPr>
            <a:r>
              <a:rPr sz="1600" b="1" spc="-5" dirty="0">
                <a:latin typeface="Arial"/>
                <a:cs typeface="Arial"/>
              </a:rPr>
              <a:t>John the Baptist Preached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Repentance</a:t>
            </a:r>
            <a:endParaRPr sz="1600">
              <a:latin typeface="Arial"/>
              <a:cs typeface="Arial"/>
            </a:endParaRPr>
          </a:p>
          <a:p>
            <a:pPr marL="23495">
              <a:lnSpc>
                <a:spcPts val="1420"/>
              </a:lnSpc>
              <a:spcBef>
                <a:spcPts val="480"/>
              </a:spcBef>
            </a:pPr>
            <a:r>
              <a:rPr sz="1200" b="1" spc="-5" dirty="0">
                <a:latin typeface="Arial"/>
                <a:cs typeface="Arial"/>
              </a:rPr>
              <a:t>Matthew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3:2</a:t>
            </a:r>
            <a:endParaRPr sz="1200">
              <a:latin typeface="Arial"/>
              <a:cs typeface="Arial"/>
            </a:endParaRPr>
          </a:p>
          <a:p>
            <a:pPr marL="23495">
              <a:lnSpc>
                <a:spcPts val="1420"/>
              </a:lnSpc>
            </a:pPr>
            <a:r>
              <a:rPr sz="1200" b="1" dirty="0">
                <a:latin typeface="Arial"/>
                <a:cs typeface="Arial"/>
              </a:rPr>
              <a:t>Mark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1:4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600" b="1" spc="-5" dirty="0">
                <a:latin typeface="Arial"/>
                <a:cs typeface="Arial"/>
              </a:rPr>
              <a:t>Jesus Preached Repentance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420"/>
              </a:lnSpc>
              <a:spcBef>
                <a:spcPts val="480"/>
              </a:spcBef>
            </a:pPr>
            <a:r>
              <a:rPr sz="1200" b="1" dirty="0">
                <a:latin typeface="Arial"/>
                <a:cs typeface="Arial"/>
              </a:rPr>
              <a:t>Luke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13:3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420"/>
              </a:lnSpc>
            </a:pPr>
            <a:r>
              <a:rPr sz="1200" b="1" dirty="0">
                <a:latin typeface="Arial"/>
                <a:cs typeface="Arial"/>
              </a:rPr>
              <a:t>Luke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24:47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600" b="1" dirty="0">
                <a:latin typeface="Arial"/>
                <a:cs typeface="Arial"/>
              </a:rPr>
              <a:t>Peter </a:t>
            </a:r>
            <a:r>
              <a:rPr sz="1600" b="1" spc="-5" dirty="0">
                <a:latin typeface="Arial"/>
                <a:cs typeface="Arial"/>
              </a:rPr>
              <a:t>Preached</a:t>
            </a:r>
            <a:r>
              <a:rPr sz="1600" b="1" spc="-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Repentance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1200" b="1" dirty="0">
                <a:latin typeface="Arial"/>
                <a:cs typeface="Arial"/>
              </a:rPr>
              <a:t>Acts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2:38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800">
              <a:latin typeface="Arial"/>
              <a:cs typeface="Arial"/>
            </a:endParaRPr>
          </a:p>
          <a:p>
            <a:pPr marL="512445" marR="4301490" indent="228600">
              <a:lnSpc>
                <a:spcPct val="93900"/>
              </a:lnSpc>
            </a:pPr>
            <a:r>
              <a:rPr sz="1100" b="1" i="1" dirty="0">
                <a:latin typeface="Arial"/>
                <a:cs typeface="Arial"/>
              </a:rPr>
              <a:t>“The Lord is not slack  </a:t>
            </a:r>
            <a:r>
              <a:rPr sz="1100" b="1" i="1" spc="-5" dirty="0">
                <a:latin typeface="Arial"/>
                <a:cs typeface="Arial"/>
              </a:rPr>
              <a:t>concerning </a:t>
            </a:r>
            <a:r>
              <a:rPr sz="1100" b="1" i="1" dirty="0">
                <a:latin typeface="Arial"/>
                <a:cs typeface="Arial"/>
              </a:rPr>
              <a:t>his promise, </a:t>
            </a:r>
            <a:r>
              <a:rPr sz="1100" b="1" i="1" spc="-5" dirty="0">
                <a:latin typeface="Arial"/>
                <a:cs typeface="Arial"/>
              </a:rPr>
              <a:t>as some  </a:t>
            </a:r>
            <a:r>
              <a:rPr sz="1100" b="1" i="1" dirty="0">
                <a:latin typeface="Arial"/>
                <a:cs typeface="Arial"/>
              </a:rPr>
              <a:t>men count slackness; but is  </a:t>
            </a:r>
            <a:r>
              <a:rPr sz="1100" b="1" i="1" spc="-5" dirty="0">
                <a:latin typeface="Arial"/>
                <a:cs typeface="Arial"/>
              </a:rPr>
              <a:t>longsuffering </a:t>
            </a:r>
            <a:r>
              <a:rPr sz="1100" b="1" i="1" dirty="0">
                <a:latin typeface="Arial"/>
                <a:cs typeface="Arial"/>
              </a:rPr>
              <a:t>to </a:t>
            </a:r>
            <a:r>
              <a:rPr sz="1100" b="1" i="1" spc="-5" dirty="0">
                <a:latin typeface="Arial"/>
                <a:cs typeface="Arial"/>
              </a:rPr>
              <a:t>us-ward, </a:t>
            </a:r>
            <a:r>
              <a:rPr sz="1100" b="1" i="1" dirty="0">
                <a:latin typeface="Arial"/>
                <a:cs typeface="Arial"/>
              </a:rPr>
              <a:t>not  willing </a:t>
            </a:r>
            <a:r>
              <a:rPr sz="1100" b="1" i="1" spc="-5" dirty="0">
                <a:latin typeface="Arial"/>
                <a:cs typeface="Arial"/>
              </a:rPr>
              <a:t>that </a:t>
            </a:r>
            <a:r>
              <a:rPr sz="1100" b="1" i="1" dirty="0">
                <a:latin typeface="Arial"/>
                <a:cs typeface="Arial"/>
              </a:rPr>
              <a:t>any should perish,  but </a:t>
            </a:r>
            <a:r>
              <a:rPr sz="1100" b="1" i="1" spc="-5" dirty="0">
                <a:latin typeface="Arial"/>
                <a:cs typeface="Arial"/>
              </a:rPr>
              <a:t>that </a:t>
            </a:r>
            <a:r>
              <a:rPr sz="1100" b="1" i="1" dirty="0">
                <a:latin typeface="Arial"/>
                <a:cs typeface="Arial"/>
              </a:rPr>
              <a:t>all should come</a:t>
            </a:r>
            <a:r>
              <a:rPr sz="1100" b="1" i="1" spc="-4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to</a:t>
            </a:r>
            <a:endParaRPr sz="11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88389" y="6112972"/>
            <a:ext cx="879475" cy="1987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00" b="1" i="1" spc="-5" dirty="0">
                <a:latin typeface="Arial"/>
                <a:cs typeface="Arial"/>
              </a:rPr>
              <a:t>repentance.”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32138" y="6129972"/>
            <a:ext cx="66802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"/>
                <a:cs typeface="Arial"/>
              </a:rPr>
              <a:t>II Peter</a:t>
            </a:r>
            <a:r>
              <a:rPr sz="1000" b="1" spc="-9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3:9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3993" y="0"/>
                </a:lnTo>
                <a:lnTo>
                  <a:pt x="9143993" y="6857994"/>
                </a:lnTo>
                <a:lnTo>
                  <a:pt x="0" y="685799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77202" y="1072660"/>
            <a:ext cx="2280285" cy="839469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 indent="228600">
              <a:lnSpc>
                <a:spcPct val="93400"/>
              </a:lnSpc>
              <a:spcBef>
                <a:spcPts val="220"/>
              </a:spcBef>
            </a:pPr>
            <a:r>
              <a:rPr sz="1100" b="1" i="1" dirty="0">
                <a:latin typeface="Arial"/>
                <a:cs typeface="Arial"/>
              </a:rPr>
              <a:t>“Go ye </a:t>
            </a:r>
            <a:r>
              <a:rPr sz="1100" b="1" i="1" spc="-5" dirty="0">
                <a:latin typeface="Arial"/>
                <a:cs typeface="Arial"/>
              </a:rPr>
              <a:t>therefore, </a:t>
            </a:r>
            <a:r>
              <a:rPr sz="1100" b="1" i="1" dirty="0">
                <a:latin typeface="Arial"/>
                <a:cs typeface="Arial"/>
              </a:rPr>
              <a:t>and teach</a:t>
            </a:r>
            <a:r>
              <a:rPr sz="1100" b="1" i="1" spc="-7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all  </a:t>
            </a:r>
            <a:r>
              <a:rPr sz="1100" b="1" i="1" spc="-5" dirty="0">
                <a:latin typeface="Arial"/>
                <a:cs typeface="Arial"/>
              </a:rPr>
              <a:t>nations, baptizing them </a:t>
            </a:r>
            <a:r>
              <a:rPr sz="1100" b="1" i="1" dirty="0">
                <a:latin typeface="Arial"/>
                <a:cs typeface="Arial"/>
              </a:rPr>
              <a:t>in </a:t>
            </a:r>
            <a:r>
              <a:rPr sz="1100" b="1" i="1" spc="-5" dirty="0">
                <a:latin typeface="Arial"/>
                <a:cs typeface="Arial"/>
              </a:rPr>
              <a:t>the  </a:t>
            </a:r>
            <a:r>
              <a:rPr sz="1100" b="1" i="1" dirty="0">
                <a:latin typeface="Arial"/>
                <a:cs typeface="Arial"/>
              </a:rPr>
              <a:t>name of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spc="-10" dirty="0">
                <a:latin typeface="Arial"/>
                <a:cs typeface="Arial"/>
              </a:rPr>
              <a:t>Father, </a:t>
            </a:r>
            <a:r>
              <a:rPr sz="1100" b="1" i="1" dirty="0">
                <a:latin typeface="Arial"/>
                <a:cs typeface="Arial"/>
              </a:rPr>
              <a:t>and of </a:t>
            </a:r>
            <a:r>
              <a:rPr sz="1100" b="1" i="1" spc="-5" dirty="0">
                <a:latin typeface="Arial"/>
                <a:cs typeface="Arial"/>
              </a:rPr>
              <a:t>the  Son, </a:t>
            </a:r>
            <a:r>
              <a:rPr sz="1100" b="1" i="1" dirty="0">
                <a:latin typeface="Arial"/>
                <a:cs typeface="Arial"/>
              </a:rPr>
              <a:t>and of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Holy</a:t>
            </a:r>
            <a:r>
              <a:rPr sz="1100" b="1" i="1" spc="-3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Ghost:”</a:t>
            </a:r>
            <a:endParaRPr sz="1100">
              <a:latin typeface="Arial"/>
              <a:cs typeface="Arial"/>
            </a:endParaRPr>
          </a:p>
          <a:p>
            <a:pPr marL="1283335">
              <a:lnSpc>
                <a:spcPct val="100000"/>
              </a:lnSpc>
              <a:spcBef>
                <a:spcPts val="35"/>
              </a:spcBef>
            </a:pPr>
            <a:r>
              <a:rPr sz="1100" b="1" spc="-5" dirty="0">
                <a:latin typeface="Arial"/>
                <a:cs typeface="Arial"/>
              </a:rPr>
              <a:t>Matthew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28:19</a:t>
            </a:r>
            <a:endParaRPr sz="11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1802" y="2211533"/>
            <a:ext cx="2259330" cy="69405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 indent="228600">
              <a:lnSpc>
                <a:spcPts val="1300"/>
              </a:lnSpc>
              <a:spcBef>
                <a:spcPts val="190"/>
              </a:spcBef>
              <a:tabLst>
                <a:tab pos="1524000" algn="l"/>
              </a:tabLst>
            </a:pPr>
            <a:r>
              <a:rPr sz="1100" b="1" i="1" dirty="0">
                <a:latin typeface="Arial"/>
                <a:cs typeface="Arial"/>
              </a:rPr>
              <a:t>“He </a:t>
            </a:r>
            <a:r>
              <a:rPr sz="1100" b="1" i="1" spc="-5" dirty="0">
                <a:latin typeface="Arial"/>
                <a:cs typeface="Arial"/>
              </a:rPr>
              <a:t>that </a:t>
            </a:r>
            <a:r>
              <a:rPr sz="1100" b="1" i="1" dirty="0">
                <a:latin typeface="Arial"/>
                <a:cs typeface="Arial"/>
              </a:rPr>
              <a:t>believeth and is  </a:t>
            </a:r>
            <a:r>
              <a:rPr sz="1100" b="1" i="1" spc="-5" dirty="0">
                <a:latin typeface="Arial"/>
                <a:cs typeface="Arial"/>
              </a:rPr>
              <a:t>baptized </a:t>
            </a:r>
            <a:r>
              <a:rPr sz="1100" b="1" i="1" dirty="0">
                <a:latin typeface="Arial"/>
                <a:cs typeface="Arial"/>
              </a:rPr>
              <a:t>shall be saved; but he  </a:t>
            </a:r>
            <a:r>
              <a:rPr sz="1100" b="1" i="1" spc="-5" dirty="0">
                <a:latin typeface="Arial"/>
                <a:cs typeface="Arial"/>
              </a:rPr>
              <a:t>that </a:t>
            </a:r>
            <a:r>
              <a:rPr sz="1100" b="1" i="1" dirty="0">
                <a:latin typeface="Arial"/>
                <a:cs typeface="Arial"/>
              </a:rPr>
              <a:t>believeth not shall be  damned.”	</a:t>
            </a:r>
            <a:r>
              <a:rPr sz="1100" b="1" dirty="0">
                <a:latin typeface="Arial"/>
                <a:cs typeface="Arial"/>
              </a:rPr>
              <a:t>Mark</a:t>
            </a:r>
            <a:r>
              <a:rPr sz="1100" b="1" spc="-10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16:16</a:t>
            </a:r>
            <a:endParaRPr sz="11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0690" y="3291350"/>
            <a:ext cx="2259330" cy="795655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 indent="228600">
              <a:lnSpc>
                <a:spcPct val="89000"/>
              </a:lnSpc>
              <a:spcBef>
                <a:spcPts val="280"/>
              </a:spcBef>
              <a:tabLst>
                <a:tab pos="1671955" algn="l"/>
              </a:tabLst>
            </a:pPr>
            <a:r>
              <a:rPr sz="1100" b="1" i="1" spc="-5" dirty="0">
                <a:latin typeface="Arial"/>
                <a:cs typeface="Arial"/>
              </a:rPr>
              <a:t>“Jesus answered, </a:t>
            </a:r>
            <a:r>
              <a:rPr sz="1100" b="1" i="1" spc="-15" dirty="0">
                <a:latin typeface="Arial"/>
                <a:cs typeface="Arial"/>
              </a:rPr>
              <a:t>Verily,  </a:t>
            </a:r>
            <a:r>
              <a:rPr sz="1100" b="1" i="1" spc="-10" dirty="0">
                <a:latin typeface="Arial"/>
                <a:cs typeface="Arial"/>
              </a:rPr>
              <a:t>verily, </a:t>
            </a:r>
            <a:r>
              <a:rPr sz="1100" b="1" i="1" dirty="0">
                <a:latin typeface="Arial"/>
                <a:cs typeface="Arial"/>
              </a:rPr>
              <a:t>I say unto </a:t>
            </a:r>
            <a:r>
              <a:rPr sz="1100" b="1" i="1" spc="-5" dirty="0">
                <a:latin typeface="Arial"/>
                <a:cs typeface="Arial"/>
              </a:rPr>
              <a:t>thee, </a:t>
            </a:r>
            <a:r>
              <a:rPr sz="1100" b="1" i="1" dirty="0">
                <a:latin typeface="Arial"/>
                <a:cs typeface="Arial"/>
              </a:rPr>
              <a:t>Except a  man be born of water and of </a:t>
            </a:r>
            <a:r>
              <a:rPr sz="1100" b="1" i="1" spc="-5" dirty="0">
                <a:latin typeface="Arial"/>
                <a:cs typeface="Arial"/>
              </a:rPr>
              <a:t>the  Spirit, </a:t>
            </a:r>
            <a:r>
              <a:rPr sz="1100" b="1" i="1" dirty="0">
                <a:latin typeface="Arial"/>
                <a:cs typeface="Arial"/>
              </a:rPr>
              <a:t>he cannot enter into </a:t>
            </a:r>
            <a:r>
              <a:rPr sz="1100" b="1" i="1" spc="-5" dirty="0">
                <a:latin typeface="Arial"/>
                <a:cs typeface="Arial"/>
              </a:rPr>
              <a:t>the  </a:t>
            </a:r>
            <a:r>
              <a:rPr sz="1100" b="1" i="1" dirty="0">
                <a:latin typeface="Arial"/>
                <a:cs typeface="Arial"/>
              </a:rPr>
              <a:t>kingdom of</a:t>
            </a:r>
            <a:r>
              <a:rPr sz="1100" b="1" i="1" spc="-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God.”	</a:t>
            </a:r>
            <a:r>
              <a:rPr sz="1100" b="1" dirty="0">
                <a:latin typeface="Arial"/>
                <a:cs typeface="Arial"/>
              </a:rPr>
              <a:t>John</a:t>
            </a:r>
            <a:r>
              <a:rPr sz="1100" b="1" spc="-10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3:5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6090" y="4471497"/>
            <a:ext cx="2306955" cy="986155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 marR="5080" indent="228600">
              <a:lnSpc>
                <a:spcPct val="93900"/>
              </a:lnSpc>
              <a:spcBef>
                <a:spcPts val="215"/>
              </a:spcBef>
              <a:tabLst>
                <a:tab pos="1672589" algn="l"/>
              </a:tabLst>
            </a:pPr>
            <a:r>
              <a:rPr sz="1100" b="1" i="1" dirty="0">
                <a:latin typeface="Arial"/>
                <a:cs typeface="Arial"/>
              </a:rPr>
              <a:t>“Then Peter said unto </a:t>
            </a:r>
            <a:r>
              <a:rPr sz="1100" b="1" i="1" spc="-5" dirty="0">
                <a:latin typeface="Arial"/>
                <a:cs typeface="Arial"/>
              </a:rPr>
              <a:t>them,  </a:t>
            </a:r>
            <a:r>
              <a:rPr sz="1100" b="1" i="1" dirty="0">
                <a:latin typeface="Arial"/>
                <a:cs typeface="Arial"/>
              </a:rPr>
              <a:t>Repent, and be </a:t>
            </a:r>
            <a:r>
              <a:rPr sz="1100" b="1" i="1" spc="-5" dirty="0">
                <a:latin typeface="Arial"/>
                <a:cs typeface="Arial"/>
              </a:rPr>
              <a:t>baptized </a:t>
            </a:r>
            <a:r>
              <a:rPr sz="1100" b="1" i="1" dirty="0">
                <a:latin typeface="Arial"/>
                <a:cs typeface="Arial"/>
              </a:rPr>
              <a:t>every  one of you in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name of Jesus  Christ </a:t>
            </a:r>
            <a:r>
              <a:rPr sz="1100" b="1" i="1" spc="-5" dirty="0">
                <a:latin typeface="Arial"/>
                <a:cs typeface="Arial"/>
              </a:rPr>
              <a:t>for the </a:t>
            </a:r>
            <a:r>
              <a:rPr sz="1100" b="1" i="1" dirty="0">
                <a:latin typeface="Arial"/>
                <a:cs typeface="Arial"/>
              </a:rPr>
              <a:t>remission of sins,  and ye shall receive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gift of </a:t>
            </a:r>
            <a:r>
              <a:rPr sz="1100" b="1" i="1" spc="-5" dirty="0">
                <a:latin typeface="Arial"/>
                <a:cs typeface="Arial"/>
              </a:rPr>
              <a:t>the  </a:t>
            </a:r>
            <a:r>
              <a:rPr sz="1100" b="1" i="1" dirty="0">
                <a:latin typeface="Arial"/>
                <a:cs typeface="Arial"/>
              </a:rPr>
              <a:t>Holy Ghost.”	</a:t>
            </a:r>
            <a:r>
              <a:rPr sz="1100" b="1" dirty="0">
                <a:latin typeface="Arial"/>
                <a:cs typeface="Arial"/>
              </a:rPr>
              <a:t>Acts</a:t>
            </a:r>
            <a:r>
              <a:rPr sz="1100" b="1" spc="-10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2:38</a:t>
            </a:r>
            <a:endParaRPr sz="11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9902" y="5754199"/>
            <a:ext cx="2211705" cy="668655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 indent="228600">
              <a:lnSpc>
                <a:spcPct val="93400"/>
              </a:lnSpc>
              <a:spcBef>
                <a:spcPts val="220"/>
              </a:spcBef>
              <a:tabLst>
                <a:tab pos="1577340" algn="l"/>
              </a:tabLst>
            </a:pPr>
            <a:r>
              <a:rPr sz="1100" b="1" i="1" spc="-5" dirty="0">
                <a:latin typeface="Arial"/>
                <a:cs typeface="Arial"/>
              </a:rPr>
              <a:t>“(For </a:t>
            </a:r>
            <a:r>
              <a:rPr sz="1100" b="1" i="1" dirty="0">
                <a:latin typeface="Arial"/>
                <a:cs typeface="Arial"/>
              </a:rPr>
              <a:t>as yet he was fallen  upon none of </a:t>
            </a:r>
            <a:r>
              <a:rPr sz="1100" b="1" i="1" spc="-5" dirty="0">
                <a:latin typeface="Arial"/>
                <a:cs typeface="Arial"/>
              </a:rPr>
              <a:t>them: </a:t>
            </a:r>
            <a:r>
              <a:rPr sz="1100" b="1" i="1" dirty="0">
                <a:latin typeface="Arial"/>
                <a:cs typeface="Arial"/>
              </a:rPr>
              <a:t>only </a:t>
            </a:r>
            <a:r>
              <a:rPr sz="1100" b="1" i="1" spc="-5" dirty="0">
                <a:latin typeface="Arial"/>
                <a:cs typeface="Arial"/>
              </a:rPr>
              <a:t>they  </a:t>
            </a:r>
            <a:r>
              <a:rPr sz="1100" b="1" i="1" dirty="0">
                <a:latin typeface="Arial"/>
                <a:cs typeface="Arial"/>
              </a:rPr>
              <a:t>were </a:t>
            </a:r>
            <a:r>
              <a:rPr sz="1100" b="1" i="1" spc="-5" dirty="0">
                <a:latin typeface="Arial"/>
                <a:cs typeface="Arial"/>
              </a:rPr>
              <a:t>baptized </a:t>
            </a:r>
            <a:r>
              <a:rPr sz="1100" b="1" i="1" dirty="0">
                <a:latin typeface="Arial"/>
                <a:cs typeface="Arial"/>
              </a:rPr>
              <a:t>in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name of </a:t>
            </a:r>
            <a:r>
              <a:rPr sz="1100" b="1" i="1" spc="-5" dirty="0">
                <a:latin typeface="Arial"/>
                <a:cs typeface="Arial"/>
              </a:rPr>
              <a:t>the  </a:t>
            </a:r>
            <a:r>
              <a:rPr sz="1100" b="1" i="1" dirty="0">
                <a:latin typeface="Arial"/>
                <a:cs typeface="Arial"/>
              </a:rPr>
              <a:t>Lord </a:t>
            </a:r>
            <a:r>
              <a:rPr sz="1100" b="1" i="1" spc="-5" dirty="0">
                <a:latin typeface="Arial"/>
                <a:cs typeface="Arial"/>
              </a:rPr>
              <a:t>Jesus.)”	</a:t>
            </a:r>
            <a:r>
              <a:rPr sz="1100" b="1" dirty="0">
                <a:latin typeface="Arial"/>
                <a:cs typeface="Arial"/>
              </a:rPr>
              <a:t>Acts</a:t>
            </a:r>
            <a:r>
              <a:rPr sz="1100" b="1" spc="-9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8:16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410902" y="1060913"/>
            <a:ext cx="2237740" cy="1696085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90805" indent="228600">
              <a:lnSpc>
                <a:spcPct val="89000"/>
              </a:lnSpc>
              <a:spcBef>
                <a:spcPts val="280"/>
              </a:spcBef>
            </a:pPr>
            <a:r>
              <a:rPr sz="1100" b="1" i="1" dirty="0">
                <a:latin typeface="Arial"/>
                <a:cs typeface="Arial"/>
              </a:rPr>
              <a:t>“And he commanded </a:t>
            </a:r>
            <a:r>
              <a:rPr sz="1100" b="1" i="1" spc="-5" dirty="0">
                <a:latin typeface="Arial"/>
                <a:cs typeface="Arial"/>
              </a:rPr>
              <a:t>the  </a:t>
            </a:r>
            <a:r>
              <a:rPr sz="1100" b="1" i="1" dirty="0">
                <a:latin typeface="Arial"/>
                <a:cs typeface="Arial"/>
              </a:rPr>
              <a:t>chariot to stand </a:t>
            </a:r>
            <a:r>
              <a:rPr sz="1100" b="1" i="1" spc="-5" dirty="0">
                <a:latin typeface="Arial"/>
                <a:cs typeface="Arial"/>
              </a:rPr>
              <a:t>still: </a:t>
            </a:r>
            <a:r>
              <a:rPr sz="1100" b="1" i="1" dirty="0">
                <a:latin typeface="Arial"/>
                <a:cs typeface="Arial"/>
              </a:rPr>
              <a:t>and </a:t>
            </a:r>
            <a:r>
              <a:rPr sz="1100" b="1" i="1" spc="-5" dirty="0">
                <a:latin typeface="Arial"/>
                <a:cs typeface="Arial"/>
              </a:rPr>
              <a:t>they  </a:t>
            </a:r>
            <a:r>
              <a:rPr sz="1100" b="1" i="1" dirty="0">
                <a:latin typeface="Arial"/>
                <a:cs typeface="Arial"/>
              </a:rPr>
              <a:t>went down both into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spc="-15" dirty="0">
                <a:latin typeface="Arial"/>
                <a:cs typeface="Arial"/>
              </a:rPr>
              <a:t>water,  </a:t>
            </a:r>
            <a:r>
              <a:rPr sz="1100" b="1" i="1" dirty="0">
                <a:latin typeface="Arial"/>
                <a:cs typeface="Arial"/>
              </a:rPr>
              <a:t>both </a:t>
            </a:r>
            <a:r>
              <a:rPr sz="1100" b="1" i="1" spc="-5" dirty="0">
                <a:latin typeface="Arial"/>
                <a:cs typeface="Arial"/>
              </a:rPr>
              <a:t>Philip </a:t>
            </a:r>
            <a:r>
              <a:rPr sz="1100" b="1" i="1" dirty="0">
                <a:latin typeface="Arial"/>
                <a:cs typeface="Arial"/>
              </a:rPr>
              <a:t>and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eunuch;</a:t>
            </a:r>
            <a:r>
              <a:rPr sz="1100" b="1" i="1" spc="-7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and  he </a:t>
            </a:r>
            <a:r>
              <a:rPr sz="1100" b="1" i="1" spc="-5" dirty="0">
                <a:latin typeface="Arial"/>
                <a:cs typeface="Arial"/>
              </a:rPr>
              <a:t>baptized</a:t>
            </a:r>
            <a:r>
              <a:rPr sz="1100" b="1" i="1" spc="-1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him.</a:t>
            </a:r>
            <a:endParaRPr sz="1100">
              <a:latin typeface="Arial"/>
              <a:cs typeface="Arial"/>
            </a:endParaRPr>
          </a:p>
          <a:p>
            <a:pPr marL="12700" marR="5080" indent="222885">
              <a:lnSpc>
                <a:spcPct val="89000"/>
              </a:lnSpc>
              <a:spcBef>
                <a:spcPts val="25"/>
              </a:spcBef>
            </a:pPr>
            <a:r>
              <a:rPr sz="1100" b="1" i="1" dirty="0">
                <a:latin typeface="Arial"/>
                <a:cs typeface="Arial"/>
              </a:rPr>
              <a:t>And when </a:t>
            </a:r>
            <a:r>
              <a:rPr sz="1100" b="1" i="1" spc="-5" dirty="0">
                <a:latin typeface="Arial"/>
                <a:cs typeface="Arial"/>
              </a:rPr>
              <a:t>they </a:t>
            </a:r>
            <a:r>
              <a:rPr sz="1100" b="1" i="1" dirty="0">
                <a:latin typeface="Arial"/>
                <a:cs typeface="Arial"/>
              </a:rPr>
              <a:t>were come up  out of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spc="-15" dirty="0">
                <a:latin typeface="Arial"/>
                <a:cs typeface="Arial"/>
              </a:rPr>
              <a:t>water, </a:t>
            </a:r>
            <a:r>
              <a:rPr sz="1100" b="1" i="1" spc="-5" dirty="0">
                <a:latin typeface="Arial"/>
                <a:cs typeface="Arial"/>
              </a:rPr>
              <a:t>the Spirit </a:t>
            </a:r>
            <a:r>
              <a:rPr sz="1100" b="1" i="1" dirty="0">
                <a:latin typeface="Arial"/>
                <a:cs typeface="Arial"/>
              </a:rPr>
              <a:t>of </a:t>
            </a:r>
            <a:r>
              <a:rPr sz="1100" b="1" i="1" spc="-5" dirty="0">
                <a:latin typeface="Arial"/>
                <a:cs typeface="Arial"/>
              </a:rPr>
              <a:t>the  </a:t>
            </a:r>
            <a:r>
              <a:rPr sz="1100" b="1" i="1" dirty="0">
                <a:latin typeface="Arial"/>
                <a:cs typeface="Arial"/>
              </a:rPr>
              <a:t>Lord caught away </a:t>
            </a:r>
            <a:r>
              <a:rPr sz="1100" b="1" i="1" spc="-5" dirty="0">
                <a:latin typeface="Arial"/>
                <a:cs typeface="Arial"/>
              </a:rPr>
              <a:t>Philip, that the  </a:t>
            </a:r>
            <a:r>
              <a:rPr sz="1100" b="1" i="1" dirty="0">
                <a:latin typeface="Arial"/>
                <a:cs typeface="Arial"/>
              </a:rPr>
              <a:t>eunuch saw him no more: and</a:t>
            </a:r>
            <a:r>
              <a:rPr sz="1100" b="1" i="1" spc="-12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he  went on his way</a:t>
            </a:r>
            <a:r>
              <a:rPr sz="1100" b="1" i="1" spc="-4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rejoicing.”</a:t>
            </a:r>
            <a:endParaRPr sz="1100">
              <a:latin typeface="Arial"/>
              <a:cs typeface="Arial"/>
            </a:endParaRPr>
          </a:p>
          <a:p>
            <a:pPr marL="1375410">
              <a:lnSpc>
                <a:spcPts val="1200"/>
              </a:lnSpc>
            </a:pPr>
            <a:r>
              <a:rPr sz="1100" b="1" dirty="0">
                <a:latin typeface="Arial"/>
                <a:cs typeface="Arial"/>
              </a:rPr>
              <a:t>Acts</a:t>
            </a:r>
            <a:r>
              <a:rPr sz="1100" b="1" spc="-5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8:38-39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350577" y="3132283"/>
            <a:ext cx="2259330" cy="69405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 indent="228600">
              <a:lnSpc>
                <a:spcPts val="1300"/>
              </a:lnSpc>
              <a:spcBef>
                <a:spcPts val="190"/>
              </a:spcBef>
              <a:tabLst>
                <a:tab pos="1546860" algn="l"/>
              </a:tabLst>
            </a:pPr>
            <a:r>
              <a:rPr sz="1100" b="1" i="1" dirty="0">
                <a:latin typeface="Arial"/>
                <a:cs typeface="Arial"/>
              </a:rPr>
              <a:t>“And he commanded </a:t>
            </a:r>
            <a:r>
              <a:rPr sz="1100" b="1" i="1" spc="-5" dirty="0">
                <a:latin typeface="Arial"/>
                <a:cs typeface="Arial"/>
              </a:rPr>
              <a:t>them </a:t>
            </a:r>
            <a:r>
              <a:rPr sz="1100" b="1" i="1" dirty="0">
                <a:latin typeface="Arial"/>
                <a:cs typeface="Arial"/>
              </a:rPr>
              <a:t>to  be </a:t>
            </a:r>
            <a:r>
              <a:rPr sz="1100" b="1" i="1" spc="-5" dirty="0">
                <a:latin typeface="Arial"/>
                <a:cs typeface="Arial"/>
              </a:rPr>
              <a:t>baptized </a:t>
            </a:r>
            <a:r>
              <a:rPr sz="1100" b="1" i="1" dirty="0">
                <a:latin typeface="Arial"/>
                <a:cs typeface="Arial"/>
              </a:rPr>
              <a:t>in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name of </a:t>
            </a:r>
            <a:r>
              <a:rPr sz="1100" b="1" i="1" spc="-5" dirty="0">
                <a:latin typeface="Arial"/>
                <a:cs typeface="Arial"/>
              </a:rPr>
              <a:t>the  </a:t>
            </a:r>
            <a:r>
              <a:rPr sz="1100" b="1" i="1" dirty="0">
                <a:latin typeface="Arial"/>
                <a:cs typeface="Arial"/>
              </a:rPr>
              <a:t>Lord. Then prayed </a:t>
            </a:r>
            <a:r>
              <a:rPr sz="1100" b="1" i="1" spc="-5" dirty="0">
                <a:latin typeface="Arial"/>
                <a:cs typeface="Arial"/>
              </a:rPr>
              <a:t>they </a:t>
            </a:r>
            <a:r>
              <a:rPr sz="1100" b="1" i="1" dirty="0">
                <a:latin typeface="Arial"/>
                <a:cs typeface="Arial"/>
              </a:rPr>
              <a:t>him to  tarry</a:t>
            </a:r>
            <a:r>
              <a:rPr sz="1100" b="1" i="1" spc="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certain </a:t>
            </a:r>
            <a:r>
              <a:rPr sz="1100" b="1" i="1" spc="-5" dirty="0">
                <a:latin typeface="Arial"/>
                <a:cs typeface="Arial"/>
              </a:rPr>
              <a:t>days.”	</a:t>
            </a:r>
            <a:r>
              <a:rPr sz="1100" b="1" dirty="0">
                <a:latin typeface="Arial"/>
                <a:cs typeface="Arial"/>
              </a:rPr>
              <a:t>Acts</a:t>
            </a:r>
            <a:r>
              <a:rPr sz="1100" b="1" spc="-9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10:48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350577" y="4176858"/>
            <a:ext cx="2259330" cy="69405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 indent="228600">
              <a:lnSpc>
                <a:spcPts val="1300"/>
              </a:lnSpc>
              <a:spcBef>
                <a:spcPts val="190"/>
              </a:spcBef>
              <a:tabLst>
                <a:tab pos="1546860" algn="l"/>
              </a:tabLst>
            </a:pPr>
            <a:r>
              <a:rPr sz="1100" b="1" i="1" spc="-5" dirty="0">
                <a:latin typeface="Arial"/>
                <a:cs typeface="Arial"/>
              </a:rPr>
              <a:t>“And </a:t>
            </a:r>
            <a:r>
              <a:rPr sz="1100" b="1" i="1" dirty="0">
                <a:latin typeface="Arial"/>
                <a:cs typeface="Arial"/>
              </a:rPr>
              <a:t>now why tarriest </a:t>
            </a:r>
            <a:r>
              <a:rPr sz="1100" b="1" i="1" spc="-5" dirty="0">
                <a:latin typeface="Arial"/>
                <a:cs typeface="Arial"/>
              </a:rPr>
              <a:t>thou?  </a:t>
            </a:r>
            <a:r>
              <a:rPr sz="1100" b="1" i="1" dirty="0">
                <a:latin typeface="Arial"/>
                <a:cs typeface="Arial"/>
              </a:rPr>
              <a:t>arise, and be </a:t>
            </a:r>
            <a:r>
              <a:rPr sz="1100" b="1" i="1" spc="-5" dirty="0">
                <a:latin typeface="Arial"/>
                <a:cs typeface="Arial"/>
              </a:rPr>
              <a:t>baptized, </a:t>
            </a:r>
            <a:r>
              <a:rPr sz="1100" b="1" i="1" dirty="0">
                <a:latin typeface="Arial"/>
                <a:cs typeface="Arial"/>
              </a:rPr>
              <a:t>and wash  away </a:t>
            </a:r>
            <a:r>
              <a:rPr sz="1100" b="1" i="1" spc="-5" dirty="0">
                <a:latin typeface="Arial"/>
                <a:cs typeface="Arial"/>
              </a:rPr>
              <a:t>thy </a:t>
            </a:r>
            <a:r>
              <a:rPr sz="1100" b="1" i="1" dirty="0">
                <a:latin typeface="Arial"/>
                <a:cs typeface="Arial"/>
              </a:rPr>
              <a:t>sins, calling on </a:t>
            </a:r>
            <a:r>
              <a:rPr sz="1100" b="1" i="1" spc="-5" dirty="0">
                <a:latin typeface="Arial"/>
                <a:cs typeface="Arial"/>
              </a:rPr>
              <a:t>the  </a:t>
            </a:r>
            <a:r>
              <a:rPr sz="1100" b="1" i="1" dirty="0">
                <a:latin typeface="Arial"/>
                <a:cs typeface="Arial"/>
              </a:rPr>
              <a:t>name of</a:t>
            </a:r>
            <a:r>
              <a:rPr sz="1100" b="1" i="1" spc="-5" dirty="0">
                <a:latin typeface="Arial"/>
                <a:cs typeface="Arial"/>
              </a:rPr>
              <a:t> the</a:t>
            </a:r>
            <a:r>
              <a:rPr sz="1100" b="1" i="1" spc="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Lord.”	</a:t>
            </a:r>
            <a:r>
              <a:rPr sz="1100" b="1" dirty="0">
                <a:latin typeface="Arial"/>
                <a:cs typeface="Arial"/>
              </a:rPr>
              <a:t>Acts</a:t>
            </a:r>
            <a:r>
              <a:rPr sz="1100" b="1" spc="-9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22:16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227127" y="2022937"/>
            <a:ext cx="2259330" cy="1106170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38100" indent="228600">
              <a:lnSpc>
                <a:spcPct val="89400"/>
              </a:lnSpc>
              <a:spcBef>
                <a:spcPts val="270"/>
              </a:spcBef>
            </a:pPr>
            <a:r>
              <a:rPr sz="1100" b="1" i="1" spc="-5" dirty="0">
                <a:latin typeface="Arial"/>
                <a:cs typeface="Arial"/>
              </a:rPr>
              <a:t>“Therefore </a:t>
            </a:r>
            <a:r>
              <a:rPr sz="1100" b="1" i="1" dirty="0">
                <a:latin typeface="Arial"/>
                <a:cs typeface="Arial"/>
              </a:rPr>
              <a:t>we are buried</a:t>
            </a:r>
            <a:r>
              <a:rPr sz="1100" b="1" i="1" spc="-5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with  him by </a:t>
            </a:r>
            <a:r>
              <a:rPr sz="1100" b="1" i="1" spc="-5" dirty="0">
                <a:latin typeface="Arial"/>
                <a:cs typeface="Arial"/>
              </a:rPr>
              <a:t>baptism </a:t>
            </a:r>
            <a:r>
              <a:rPr sz="1100" b="1" i="1" dirty="0">
                <a:latin typeface="Arial"/>
                <a:cs typeface="Arial"/>
              </a:rPr>
              <a:t>into </a:t>
            </a:r>
            <a:r>
              <a:rPr sz="1100" b="1" i="1" spc="-5" dirty="0">
                <a:latin typeface="Arial"/>
                <a:cs typeface="Arial"/>
              </a:rPr>
              <a:t>death: that  </a:t>
            </a:r>
            <a:r>
              <a:rPr sz="1100" b="1" i="1" dirty="0">
                <a:latin typeface="Arial"/>
                <a:cs typeface="Arial"/>
              </a:rPr>
              <a:t>like as Christ was raised up from 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dead by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glory of </a:t>
            </a:r>
            <a:r>
              <a:rPr sz="1100" b="1" i="1" spc="-5" dirty="0">
                <a:latin typeface="Arial"/>
                <a:cs typeface="Arial"/>
              </a:rPr>
              <a:t>the  </a:t>
            </a:r>
            <a:r>
              <a:rPr sz="1100" b="1" i="1" spc="-10" dirty="0">
                <a:latin typeface="Arial"/>
                <a:cs typeface="Arial"/>
              </a:rPr>
              <a:t>Father, </a:t>
            </a:r>
            <a:r>
              <a:rPr sz="1100" b="1" i="1" dirty="0">
                <a:latin typeface="Arial"/>
                <a:cs typeface="Arial"/>
              </a:rPr>
              <a:t>even so we also should  walk in newness of</a:t>
            </a:r>
            <a:r>
              <a:rPr sz="1100" b="1" i="1" spc="-3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life.”</a:t>
            </a:r>
            <a:endParaRPr sz="1100">
              <a:latin typeface="Arial"/>
              <a:cs typeface="Arial"/>
            </a:endParaRPr>
          </a:p>
          <a:p>
            <a:pPr marL="1454150">
              <a:lnSpc>
                <a:spcPts val="1255"/>
              </a:lnSpc>
            </a:pPr>
            <a:r>
              <a:rPr sz="1100" b="1" dirty="0">
                <a:latin typeface="Arial"/>
                <a:cs typeface="Arial"/>
              </a:rPr>
              <a:t>Romans</a:t>
            </a:r>
            <a:r>
              <a:rPr sz="1100" b="1" spc="-7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6:4</a:t>
            </a:r>
            <a:endParaRPr sz="11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263640" y="1132033"/>
            <a:ext cx="2211705" cy="52895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 indent="228600">
              <a:lnSpc>
                <a:spcPts val="1300"/>
              </a:lnSpc>
              <a:spcBef>
                <a:spcPts val="190"/>
              </a:spcBef>
              <a:tabLst>
                <a:tab pos="1577340" algn="l"/>
              </a:tabLst>
            </a:pPr>
            <a:r>
              <a:rPr sz="1100" b="1" i="1" spc="-5" dirty="0">
                <a:latin typeface="Arial"/>
                <a:cs typeface="Arial"/>
              </a:rPr>
              <a:t>“When they </a:t>
            </a:r>
            <a:r>
              <a:rPr sz="1100" b="1" i="1" dirty="0">
                <a:latin typeface="Arial"/>
                <a:cs typeface="Arial"/>
              </a:rPr>
              <a:t>heard </a:t>
            </a:r>
            <a:r>
              <a:rPr sz="1100" b="1" i="1" spc="-5" dirty="0">
                <a:latin typeface="Arial"/>
                <a:cs typeface="Arial"/>
              </a:rPr>
              <a:t>this, they  </a:t>
            </a:r>
            <a:r>
              <a:rPr sz="1100" b="1" i="1" dirty="0">
                <a:latin typeface="Arial"/>
                <a:cs typeface="Arial"/>
              </a:rPr>
              <a:t>were </a:t>
            </a:r>
            <a:r>
              <a:rPr sz="1100" b="1" i="1" spc="-5" dirty="0">
                <a:latin typeface="Arial"/>
                <a:cs typeface="Arial"/>
              </a:rPr>
              <a:t>baptized </a:t>
            </a:r>
            <a:r>
              <a:rPr sz="1100" b="1" i="1" dirty="0">
                <a:latin typeface="Arial"/>
                <a:cs typeface="Arial"/>
              </a:rPr>
              <a:t>in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name of </a:t>
            </a:r>
            <a:r>
              <a:rPr sz="1100" b="1" i="1" spc="-5" dirty="0">
                <a:latin typeface="Arial"/>
                <a:cs typeface="Arial"/>
              </a:rPr>
              <a:t>the  </a:t>
            </a:r>
            <a:r>
              <a:rPr sz="1100" b="1" i="1" dirty="0">
                <a:latin typeface="Arial"/>
                <a:cs typeface="Arial"/>
              </a:rPr>
              <a:t>Lord </a:t>
            </a:r>
            <a:r>
              <a:rPr sz="1100" b="1" i="1" spc="-5" dirty="0">
                <a:latin typeface="Arial"/>
                <a:cs typeface="Arial"/>
              </a:rPr>
              <a:t>Jesus.”	</a:t>
            </a:r>
            <a:r>
              <a:rPr sz="1100" b="1" dirty="0">
                <a:latin typeface="Arial"/>
                <a:cs typeface="Arial"/>
              </a:rPr>
              <a:t>Acts</a:t>
            </a:r>
            <a:r>
              <a:rPr sz="1100" b="1" spc="-9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19:5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201727" y="3422795"/>
            <a:ext cx="2307590" cy="52895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 indent="228600">
              <a:lnSpc>
                <a:spcPts val="1300"/>
              </a:lnSpc>
              <a:spcBef>
                <a:spcPts val="190"/>
              </a:spcBef>
              <a:tabLst>
                <a:tab pos="1346200" algn="l"/>
              </a:tabLst>
            </a:pPr>
            <a:r>
              <a:rPr sz="1100" b="1" i="1" dirty="0">
                <a:latin typeface="Arial"/>
                <a:cs typeface="Arial"/>
              </a:rPr>
              <a:t>“For as many of you as have  been </a:t>
            </a:r>
            <a:r>
              <a:rPr sz="1100" b="1" i="1" spc="-5" dirty="0">
                <a:latin typeface="Arial"/>
                <a:cs typeface="Arial"/>
              </a:rPr>
              <a:t>baptized </a:t>
            </a:r>
            <a:r>
              <a:rPr sz="1100" b="1" i="1" dirty="0">
                <a:latin typeface="Arial"/>
                <a:cs typeface="Arial"/>
              </a:rPr>
              <a:t>into Christ have</a:t>
            </a:r>
            <a:r>
              <a:rPr sz="1100" b="1" i="1" spc="-8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put  on</a:t>
            </a:r>
            <a:r>
              <a:rPr sz="1100" b="1" i="1" spc="-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Christ.”	</a:t>
            </a:r>
            <a:r>
              <a:rPr sz="1100" b="1" spc="-5" dirty="0">
                <a:latin typeface="Arial"/>
                <a:cs typeface="Arial"/>
              </a:rPr>
              <a:t>Galatians</a:t>
            </a:r>
            <a:r>
              <a:rPr sz="1100" b="1" spc="-6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3:27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314440" y="4214495"/>
            <a:ext cx="2080895" cy="95504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2000" b="1" spc="-5" dirty="0">
                <a:latin typeface="Arial"/>
                <a:cs typeface="Arial"/>
              </a:rPr>
              <a:t>How?</a:t>
            </a:r>
            <a:endParaRPr sz="2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480"/>
              </a:spcBef>
            </a:pPr>
            <a:r>
              <a:rPr sz="1600" b="1" spc="-5" dirty="0">
                <a:latin typeface="Arial"/>
                <a:cs typeface="Arial"/>
              </a:rPr>
              <a:t>Immersion in the  name of Jesus</a:t>
            </a:r>
            <a:r>
              <a:rPr sz="1600" b="1" spc="-3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Christ</a:t>
            </a:r>
            <a:endParaRPr sz="16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338252" y="5357495"/>
            <a:ext cx="2115185" cy="95504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2000" b="1" dirty="0">
                <a:latin typeface="Arial"/>
                <a:cs typeface="Arial"/>
              </a:rPr>
              <a:t>Who?</a:t>
            </a:r>
            <a:endParaRPr sz="2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480"/>
              </a:spcBef>
            </a:pPr>
            <a:r>
              <a:rPr sz="1600" b="1" dirty="0">
                <a:latin typeface="Arial"/>
                <a:cs typeface="Arial"/>
              </a:rPr>
              <a:t>Every New</a:t>
            </a:r>
            <a:r>
              <a:rPr sz="1600" b="1" spc="-90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Testament  </a:t>
            </a:r>
            <a:r>
              <a:rPr sz="1600" b="1" spc="-5" dirty="0">
                <a:latin typeface="Arial"/>
                <a:cs typeface="Arial"/>
              </a:rPr>
              <a:t>believer was</a:t>
            </a:r>
            <a:r>
              <a:rPr sz="1600" b="1" spc="-3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baptized</a:t>
            </a:r>
            <a:endParaRPr sz="1600">
              <a:latin typeface="Arial"/>
              <a:cs typeface="Arial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1069079" y="134620"/>
            <a:ext cx="6960234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220210" algn="l"/>
              </a:tabLst>
            </a:pPr>
            <a:r>
              <a:rPr spc="-5" dirty="0"/>
              <a:t>Buried</a:t>
            </a:r>
            <a:r>
              <a:rPr spc="5" dirty="0"/>
              <a:t> </a:t>
            </a:r>
            <a:r>
              <a:rPr spc="-5" dirty="0"/>
              <a:t>with</a:t>
            </a:r>
            <a:r>
              <a:rPr spc="10" dirty="0"/>
              <a:t> </a:t>
            </a:r>
            <a:r>
              <a:rPr spc="-5" dirty="0"/>
              <a:t>Him	in</a:t>
            </a:r>
            <a:r>
              <a:rPr spc="-70" dirty="0"/>
              <a:t> </a:t>
            </a:r>
            <a:r>
              <a:rPr spc="-5" dirty="0"/>
              <a:t>Baptism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3993" y="0"/>
                </a:moveTo>
                <a:lnTo>
                  <a:pt x="9143993" y="6857994"/>
                </a:lnTo>
                <a:lnTo>
                  <a:pt x="0" y="6857994"/>
                </a:ln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865541" y="109220"/>
            <a:ext cx="541782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82420" algn="l"/>
              </a:tabLst>
            </a:pPr>
            <a:r>
              <a:rPr spc="-5" dirty="0"/>
              <a:t>In</a:t>
            </a:r>
            <a:r>
              <a:rPr dirty="0"/>
              <a:t> </a:t>
            </a:r>
            <a:r>
              <a:rPr spc="-5" dirty="0"/>
              <a:t>the	Beginning</a:t>
            </a:r>
            <a:r>
              <a:rPr spc="-75" dirty="0"/>
              <a:t> </a:t>
            </a:r>
            <a:r>
              <a:rPr spc="-5" dirty="0"/>
              <a:t>God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558730" y="1705535"/>
            <a:ext cx="1053465" cy="2484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635" algn="ctr">
              <a:lnSpc>
                <a:spcPct val="99500"/>
              </a:lnSpc>
              <a:spcBef>
                <a:spcPts val="100"/>
              </a:spcBef>
            </a:pPr>
            <a:r>
              <a:rPr sz="1450" b="1" i="1" spc="-10" dirty="0">
                <a:latin typeface="Arial"/>
                <a:cs typeface="Arial"/>
              </a:rPr>
              <a:t>“</a:t>
            </a:r>
            <a:r>
              <a:rPr sz="1400" b="1" i="1" spc="-10" dirty="0">
                <a:latin typeface="Arial"/>
                <a:cs typeface="Arial"/>
              </a:rPr>
              <a:t>And </a:t>
            </a:r>
            <a:r>
              <a:rPr sz="1400" b="1" i="1" spc="-5" dirty="0">
                <a:latin typeface="Arial"/>
                <a:cs typeface="Arial"/>
              </a:rPr>
              <a:t>on</a:t>
            </a:r>
            <a:r>
              <a:rPr sz="1400" b="1" i="1" spc="-70" dirty="0">
                <a:latin typeface="Arial"/>
                <a:cs typeface="Arial"/>
              </a:rPr>
              <a:t> </a:t>
            </a:r>
            <a:r>
              <a:rPr sz="1400" b="1" i="1" spc="-5" dirty="0">
                <a:latin typeface="Arial"/>
                <a:cs typeface="Arial"/>
              </a:rPr>
              <a:t>the  seventh</a:t>
            </a:r>
            <a:r>
              <a:rPr sz="1400" b="1" i="1" spc="-65" dirty="0">
                <a:latin typeface="Arial"/>
                <a:cs typeface="Arial"/>
              </a:rPr>
              <a:t> </a:t>
            </a:r>
            <a:r>
              <a:rPr sz="1400" b="1" i="1" spc="-5" dirty="0">
                <a:latin typeface="Arial"/>
                <a:cs typeface="Arial"/>
              </a:rPr>
              <a:t>day  </a:t>
            </a:r>
            <a:r>
              <a:rPr sz="1400" b="1" i="1" dirty="0">
                <a:latin typeface="Arial"/>
                <a:cs typeface="Arial"/>
              </a:rPr>
              <a:t>God </a:t>
            </a:r>
            <a:r>
              <a:rPr sz="1400" b="1" i="1" spc="-5" dirty="0">
                <a:latin typeface="Arial"/>
                <a:cs typeface="Arial"/>
              </a:rPr>
              <a:t>ended  </a:t>
            </a:r>
            <a:r>
              <a:rPr sz="1400" b="1" i="1" dirty="0">
                <a:latin typeface="Arial"/>
                <a:cs typeface="Arial"/>
              </a:rPr>
              <a:t>his work  which he  </a:t>
            </a:r>
            <a:r>
              <a:rPr sz="1400" b="1" i="1" spc="-5" dirty="0">
                <a:latin typeface="Arial"/>
                <a:cs typeface="Arial"/>
              </a:rPr>
              <a:t>had made;  and </a:t>
            </a:r>
            <a:r>
              <a:rPr sz="1400" b="1" i="1" dirty="0">
                <a:latin typeface="Arial"/>
                <a:cs typeface="Arial"/>
              </a:rPr>
              <a:t>he  rested </a:t>
            </a:r>
            <a:r>
              <a:rPr sz="1400" b="1" i="1" spc="-5" dirty="0">
                <a:latin typeface="Arial"/>
                <a:cs typeface="Arial"/>
              </a:rPr>
              <a:t>on  the seventh  </a:t>
            </a:r>
            <a:r>
              <a:rPr sz="1400" b="1" i="1" spc="-10" dirty="0">
                <a:latin typeface="Arial"/>
                <a:cs typeface="Arial"/>
              </a:rPr>
              <a:t>day…</a:t>
            </a:r>
            <a:r>
              <a:rPr sz="1450" b="1" i="1" spc="-10" dirty="0">
                <a:latin typeface="Arial"/>
                <a:cs typeface="Arial"/>
              </a:rPr>
              <a:t>”</a:t>
            </a:r>
            <a:endParaRPr sz="14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090"/>
              </a:spcBef>
            </a:pPr>
            <a:r>
              <a:rPr sz="1200" b="1" dirty="0">
                <a:latin typeface="Arial"/>
                <a:cs typeface="Arial"/>
              </a:rPr>
              <a:t>Genesis</a:t>
            </a:r>
            <a:r>
              <a:rPr sz="1200" b="1" spc="-3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2:2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88160" y="5179059"/>
            <a:ext cx="654685" cy="66294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56210" marR="148590" algn="ctr">
              <a:lnSpc>
                <a:spcPts val="1200"/>
              </a:lnSpc>
              <a:spcBef>
                <a:spcPts val="240"/>
              </a:spcBef>
            </a:pPr>
            <a:r>
              <a:rPr sz="1100" b="1" dirty="0">
                <a:latin typeface="Arial"/>
                <a:cs typeface="Arial"/>
              </a:rPr>
              <a:t>Light  </a:t>
            </a:r>
            <a:r>
              <a:rPr sz="1100" b="1" spc="-5" dirty="0">
                <a:latin typeface="Arial"/>
                <a:cs typeface="Arial"/>
              </a:rPr>
              <a:t>and</a:t>
            </a:r>
            <a:endParaRPr sz="1100">
              <a:latin typeface="Arial"/>
              <a:cs typeface="Arial"/>
            </a:endParaRPr>
          </a:p>
          <a:p>
            <a:pPr marL="12700" marR="5080" algn="ctr">
              <a:lnSpc>
                <a:spcPts val="1200"/>
              </a:lnSpc>
              <a:spcBef>
                <a:spcPts val="100"/>
              </a:spcBef>
            </a:pPr>
            <a:r>
              <a:rPr sz="1100" b="1" spc="-5" dirty="0">
                <a:latin typeface="Arial"/>
                <a:cs typeface="Arial"/>
              </a:rPr>
              <a:t>Darkness  Divided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71132" y="5183822"/>
            <a:ext cx="739775" cy="98044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 marR="5080" algn="ctr">
              <a:lnSpc>
                <a:spcPct val="94700"/>
              </a:lnSpc>
              <a:spcBef>
                <a:spcPts val="170"/>
              </a:spcBef>
            </a:pPr>
            <a:r>
              <a:rPr sz="1100" b="1" dirty="0">
                <a:latin typeface="Arial"/>
                <a:cs typeface="Arial"/>
              </a:rPr>
              <a:t>The  Firmament  (sky)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ts val="1190"/>
              </a:lnSpc>
            </a:pPr>
            <a:r>
              <a:rPr sz="1100" b="1" spc="-5" dirty="0">
                <a:latin typeface="Arial"/>
                <a:cs typeface="Arial"/>
              </a:rPr>
              <a:t>Division</a:t>
            </a:r>
            <a:endParaRPr sz="1100">
              <a:latin typeface="Arial"/>
              <a:cs typeface="Arial"/>
            </a:endParaRPr>
          </a:p>
          <a:p>
            <a:pPr marL="177800" marR="170180" indent="-635" algn="ctr">
              <a:lnSpc>
                <a:spcPts val="1200"/>
              </a:lnSpc>
              <a:spcBef>
                <a:spcPts val="130"/>
              </a:spcBef>
            </a:pPr>
            <a:r>
              <a:rPr sz="1100" b="1" dirty="0">
                <a:latin typeface="Arial"/>
                <a:cs typeface="Arial"/>
              </a:rPr>
              <a:t>of  </a:t>
            </a:r>
            <a:r>
              <a:rPr sz="1100" b="1" spc="-45" dirty="0">
                <a:latin typeface="Arial"/>
                <a:cs typeface="Arial"/>
              </a:rPr>
              <a:t>W</a:t>
            </a:r>
            <a:r>
              <a:rPr sz="1100" b="1" dirty="0">
                <a:latin typeface="Arial"/>
                <a:cs typeface="Arial"/>
              </a:rPr>
              <a:t>ater</a:t>
            </a:r>
            <a:endParaRPr sz="11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946630" y="5202872"/>
            <a:ext cx="1097280" cy="777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latin typeface="Arial"/>
                <a:cs typeface="Arial"/>
              </a:rPr>
              <a:t>Dry</a:t>
            </a:r>
            <a:r>
              <a:rPr sz="1100" b="1" spc="-7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Land—Seas</a:t>
            </a:r>
            <a:endParaRPr sz="1100">
              <a:latin typeface="Arial"/>
              <a:cs typeface="Arial"/>
            </a:endParaRPr>
          </a:p>
          <a:p>
            <a:pPr marL="349885" marR="342265" indent="-635" algn="just">
              <a:lnSpc>
                <a:spcPct val="94700"/>
              </a:lnSpc>
              <a:spcBef>
                <a:spcPts val="850"/>
              </a:spcBef>
            </a:pPr>
            <a:r>
              <a:rPr sz="1100" b="1" dirty="0">
                <a:latin typeface="Arial"/>
                <a:cs typeface="Arial"/>
              </a:rPr>
              <a:t>Grass  </a:t>
            </a:r>
            <a:r>
              <a:rPr sz="1100" b="1" spc="-5" dirty="0">
                <a:latin typeface="Arial"/>
                <a:cs typeface="Arial"/>
              </a:rPr>
              <a:t>Herbs  </a:t>
            </a:r>
            <a:r>
              <a:rPr sz="1100" b="1" spc="-15" dirty="0">
                <a:latin typeface="Arial"/>
                <a:cs typeface="Arial"/>
              </a:rPr>
              <a:t>Trees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248491" y="5204459"/>
            <a:ext cx="801370" cy="94234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algn="ctr">
              <a:lnSpc>
                <a:spcPts val="1200"/>
              </a:lnSpc>
              <a:spcBef>
                <a:spcPts val="240"/>
              </a:spcBef>
            </a:pPr>
            <a:r>
              <a:rPr sz="1100" b="1" dirty="0">
                <a:latin typeface="Arial"/>
                <a:cs typeface="Arial"/>
              </a:rPr>
              <a:t>S</a:t>
            </a:r>
            <a:r>
              <a:rPr sz="1100" b="1" spc="-5" dirty="0">
                <a:latin typeface="Arial"/>
                <a:cs typeface="Arial"/>
              </a:rPr>
              <a:t>u</a:t>
            </a:r>
            <a:r>
              <a:rPr sz="1100" b="1" dirty="0">
                <a:latin typeface="Arial"/>
                <a:cs typeface="Arial"/>
              </a:rPr>
              <a:t>n—M</a:t>
            </a:r>
            <a:r>
              <a:rPr sz="1100" b="1" spc="-5" dirty="0">
                <a:latin typeface="Arial"/>
                <a:cs typeface="Arial"/>
              </a:rPr>
              <a:t>o</a:t>
            </a:r>
            <a:r>
              <a:rPr sz="1100" b="1" dirty="0">
                <a:latin typeface="Arial"/>
                <a:cs typeface="Arial"/>
              </a:rPr>
              <a:t>on  Stars</a:t>
            </a:r>
            <a:endParaRPr sz="1100">
              <a:latin typeface="Arial"/>
              <a:cs typeface="Arial"/>
            </a:endParaRPr>
          </a:p>
          <a:p>
            <a:pPr marL="113030" marR="105410" indent="-635" algn="ctr">
              <a:lnSpc>
                <a:spcPct val="94700"/>
              </a:lnSpc>
              <a:spcBef>
                <a:spcPts val="930"/>
              </a:spcBef>
            </a:pPr>
            <a:r>
              <a:rPr sz="1100" b="1" spc="-5" dirty="0">
                <a:latin typeface="Arial"/>
                <a:cs typeface="Arial"/>
              </a:rPr>
              <a:t>Days  </a:t>
            </a:r>
            <a:r>
              <a:rPr sz="1100" b="1" dirty="0">
                <a:latin typeface="Arial"/>
                <a:cs typeface="Arial"/>
              </a:rPr>
              <a:t>Seasons  </a:t>
            </a:r>
            <a:r>
              <a:rPr sz="1100" b="1" spc="-20" dirty="0">
                <a:latin typeface="Arial"/>
                <a:cs typeface="Arial"/>
              </a:rPr>
              <a:t>Years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428190" y="5209222"/>
            <a:ext cx="693420" cy="777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260"/>
              </a:lnSpc>
              <a:spcBef>
                <a:spcPts val="100"/>
              </a:spcBef>
            </a:pPr>
            <a:r>
              <a:rPr sz="1100" b="1" dirty="0">
                <a:latin typeface="Arial"/>
                <a:cs typeface="Arial"/>
              </a:rPr>
              <a:t>Fish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ts val="1260"/>
              </a:lnSpc>
            </a:pPr>
            <a:r>
              <a:rPr sz="1100" b="1" dirty="0">
                <a:latin typeface="Arial"/>
                <a:cs typeface="Arial"/>
              </a:rPr>
              <a:t>of </a:t>
            </a:r>
            <a:r>
              <a:rPr sz="1100" b="1" spc="-5" dirty="0">
                <a:latin typeface="Arial"/>
                <a:cs typeface="Arial"/>
              </a:rPr>
              <a:t>the</a:t>
            </a:r>
            <a:r>
              <a:rPr sz="1100" b="1" spc="-8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Sea</a:t>
            </a:r>
            <a:endParaRPr sz="1100">
              <a:latin typeface="Arial"/>
              <a:cs typeface="Arial"/>
            </a:endParaRPr>
          </a:p>
          <a:p>
            <a:pPr marL="41910" marR="34925" indent="125095">
              <a:lnSpc>
                <a:spcPts val="1200"/>
              </a:lnSpc>
              <a:spcBef>
                <a:spcPts val="1019"/>
              </a:spcBef>
            </a:pPr>
            <a:r>
              <a:rPr sz="1100" b="1" spc="-5" dirty="0">
                <a:latin typeface="Arial"/>
                <a:cs typeface="Arial"/>
              </a:rPr>
              <a:t>Birds  </a:t>
            </a:r>
            <a:r>
              <a:rPr sz="1100" b="1" dirty="0">
                <a:latin typeface="Arial"/>
                <a:cs typeface="Arial"/>
              </a:rPr>
              <a:t>of </a:t>
            </a:r>
            <a:r>
              <a:rPr sz="1100" b="1" spc="-5" dirty="0">
                <a:latin typeface="Arial"/>
                <a:cs typeface="Arial"/>
              </a:rPr>
              <a:t>the</a:t>
            </a:r>
            <a:r>
              <a:rPr sz="1100" b="1" spc="-14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Air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665014" y="5228272"/>
            <a:ext cx="568960" cy="51054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065" marR="5080" algn="ctr">
              <a:lnSpc>
                <a:spcPct val="94700"/>
              </a:lnSpc>
              <a:spcBef>
                <a:spcPts val="170"/>
              </a:spcBef>
            </a:pPr>
            <a:r>
              <a:rPr sz="1100" b="1" spc="-5" dirty="0">
                <a:latin typeface="Arial"/>
                <a:cs typeface="Arial"/>
              </a:rPr>
              <a:t>Animals  and  </a:t>
            </a:r>
            <a:r>
              <a:rPr sz="1100" b="1" dirty="0">
                <a:latin typeface="Arial"/>
                <a:cs typeface="Arial"/>
              </a:rPr>
              <a:t>Man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725854" y="5244147"/>
            <a:ext cx="809625" cy="34544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27940" marR="5080" indent="-15875">
              <a:lnSpc>
                <a:spcPts val="1200"/>
              </a:lnSpc>
              <a:spcBef>
                <a:spcPts val="240"/>
              </a:spcBef>
            </a:pPr>
            <a:r>
              <a:rPr sz="1100" b="1" dirty="0">
                <a:latin typeface="Arial"/>
                <a:cs typeface="Arial"/>
              </a:rPr>
              <a:t>God</a:t>
            </a:r>
            <a:r>
              <a:rPr sz="1100" b="1" spc="-10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Rested  on </a:t>
            </a:r>
            <a:r>
              <a:rPr sz="1100" b="1" spc="-5" dirty="0">
                <a:latin typeface="Arial"/>
                <a:cs typeface="Arial"/>
              </a:rPr>
              <a:t>this</a:t>
            </a:r>
            <a:r>
              <a:rPr sz="1100" b="1" spc="-7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Day</a:t>
            </a:r>
            <a:endParaRPr sz="11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846539" y="6259195"/>
            <a:ext cx="3449954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35" dirty="0">
                <a:latin typeface="Arial"/>
                <a:cs typeface="Arial"/>
              </a:rPr>
              <a:t>CREATION</a:t>
            </a:r>
            <a:r>
              <a:rPr sz="3200" b="1" spc="-55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WEEK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3993" y="0"/>
                </a:lnTo>
                <a:lnTo>
                  <a:pt x="9143993" y="6857994"/>
                </a:lnTo>
                <a:lnTo>
                  <a:pt x="0" y="685799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625386" y="134620"/>
            <a:ext cx="5846445" cy="130048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337310" marR="5080" indent="-1325245">
              <a:lnSpc>
                <a:spcPts val="5000"/>
              </a:lnSpc>
              <a:spcBef>
                <a:spcPts val="300"/>
              </a:spcBef>
              <a:tabLst>
                <a:tab pos="2640965" algn="l"/>
              </a:tabLst>
            </a:pPr>
            <a:r>
              <a:rPr dirty="0"/>
              <a:t>Have </a:t>
            </a:r>
            <a:r>
              <a:rPr spc="-110" dirty="0"/>
              <a:t>You </a:t>
            </a:r>
            <a:r>
              <a:rPr spc="-5" dirty="0"/>
              <a:t>Received the  Holy	Ghost?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920364" y="2030095"/>
            <a:ext cx="157861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latin typeface="Arial"/>
                <a:cs typeface="Arial"/>
              </a:rPr>
              <a:t>Jesus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said…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69427" y="3648075"/>
            <a:ext cx="149415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Arial"/>
                <a:cs typeface="Arial"/>
              </a:rPr>
              <a:t>Peter</a:t>
            </a:r>
            <a:r>
              <a:rPr sz="2000" b="1" spc="-7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said…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234689" y="5922962"/>
            <a:ext cx="13950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latin typeface="Arial"/>
                <a:cs typeface="Arial"/>
              </a:rPr>
              <a:t>Paul</a:t>
            </a:r>
            <a:r>
              <a:rPr sz="2000" b="1" spc="-6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said…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50777" y="1800370"/>
            <a:ext cx="2093595" cy="36258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 indent="228600">
              <a:lnSpc>
                <a:spcPts val="1300"/>
              </a:lnSpc>
              <a:spcBef>
                <a:spcPts val="190"/>
              </a:spcBef>
            </a:pPr>
            <a:r>
              <a:rPr sz="1100" b="1" i="1" spc="-5" dirty="0">
                <a:latin typeface="Arial"/>
                <a:cs typeface="Arial"/>
              </a:rPr>
              <a:t>“Jesus answered, </a:t>
            </a:r>
            <a:r>
              <a:rPr sz="1100" b="1" i="1" spc="-15" dirty="0">
                <a:latin typeface="Arial"/>
                <a:cs typeface="Arial"/>
              </a:rPr>
              <a:t>Verily,  </a:t>
            </a:r>
            <a:r>
              <a:rPr sz="1100" b="1" i="1" spc="-10" dirty="0">
                <a:latin typeface="Arial"/>
                <a:cs typeface="Arial"/>
              </a:rPr>
              <a:t>verily, </a:t>
            </a:r>
            <a:r>
              <a:rPr sz="1100" b="1" i="1" dirty="0">
                <a:latin typeface="Arial"/>
                <a:cs typeface="Arial"/>
              </a:rPr>
              <a:t>I say unto </a:t>
            </a:r>
            <a:r>
              <a:rPr sz="1100" b="1" i="1" spc="-5" dirty="0">
                <a:latin typeface="Arial"/>
                <a:cs typeface="Arial"/>
              </a:rPr>
              <a:t>thee, </a:t>
            </a:r>
            <a:r>
              <a:rPr sz="1100" b="1" i="1" dirty="0">
                <a:latin typeface="Arial"/>
                <a:cs typeface="Arial"/>
              </a:rPr>
              <a:t>Except</a:t>
            </a:r>
            <a:r>
              <a:rPr sz="1100" b="1" i="1" spc="-6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a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950777" y="2134870"/>
            <a:ext cx="2144395" cy="3581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ts val="1300"/>
              </a:lnSpc>
              <a:spcBef>
                <a:spcPts val="160"/>
              </a:spcBef>
            </a:pPr>
            <a:r>
              <a:rPr sz="1100" b="1" i="1" dirty="0">
                <a:latin typeface="Arial"/>
                <a:cs typeface="Arial"/>
              </a:rPr>
              <a:t>man be born of water and of</a:t>
            </a:r>
            <a:r>
              <a:rPr sz="1100" b="1" i="1" spc="-114" dirty="0">
                <a:latin typeface="Arial"/>
                <a:cs typeface="Arial"/>
              </a:rPr>
              <a:t> </a:t>
            </a:r>
            <a:r>
              <a:rPr sz="1100" b="1" i="1" spc="-5" dirty="0">
                <a:latin typeface="Arial"/>
                <a:cs typeface="Arial"/>
              </a:rPr>
              <a:t>the  Spirit, </a:t>
            </a:r>
            <a:r>
              <a:rPr sz="1100" b="1" i="1" dirty="0">
                <a:latin typeface="Arial"/>
                <a:cs typeface="Arial"/>
              </a:rPr>
              <a:t>he cannot enter into</a:t>
            </a:r>
            <a:r>
              <a:rPr sz="1100" b="1" i="1" spc="-50" dirty="0">
                <a:latin typeface="Arial"/>
                <a:cs typeface="Arial"/>
              </a:rPr>
              <a:t> </a:t>
            </a:r>
            <a:r>
              <a:rPr sz="1100" b="1" i="1" spc="-5" dirty="0">
                <a:latin typeface="Arial"/>
                <a:cs typeface="Arial"/>
              </a:rPr>
              <a:t>the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950777" y="2460770"/>
            <a:ext cx="2211705" cy="1987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1624330" algn="l"/>
              </a:tabLst>
            </a:pPr>
            <a:r>
              <a:rPr sz="1100" b="1" i="1" dirty="0">
                <a:latin typeface="Arial"/>
                <a:cs typeface="Arial"/>
              </a:rPr>
              <a:t>kingdom of</a:t>
            </a:r>
            <a:r>
              <a:rPr sz="1100" b="1" i="1" spc="-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God.”	</a:t>
            </a:r>
            <a:r>
              <a:rPr sz="1100" b="1" dirty="0">
                <a:latin typeface="Arial"/>
                <a:cs typeface="Arial"/>
              </a:rPr>
              <a:t>John</a:t>
            </a:r>
            <a:r>
              <a:rPr sz="1100" b="1" spc="-8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3:5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577590" y="3247535"/>
            <a:ext cx="2353945" cy="1744345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 marR="35560" indent="228600">
              <a:lnSpc>
                <a:spcPct val="93900"/>
              </a:lnSpc>
              <a:spcBef>
                <a:spcPts val="215"/>
              </a:spcBef>
            </a:pPr>
            <a:r>
              <a:rPr sz="1100" b="1" i="1" dirty="0">
                <a:latin typeface="Arial"/>
                <a:cs typeface="Arial"/>
              </a:rPr>
              <a:t>“Then Peter said unto </a:t>
            </a:r>
            <a:r>
              <a:rPr sz="1100" b="1" i="1" spc="-5" dirty="0">
                <a:latin typeface="Arial"/>
                <a:cs typeface="Arial"/>
              </a:rPr>
              <a:t>them,  </a:t>
            </a:r>
            <a:r>
              <a:rPr sz="1100" b="1" i="1" dirty="0">
                <a:latin typeface="Arial"/>
                <a:cs typeface="Arial"/>
              </a:rPr>
              <a:t>Repent, and be </a:t>
            </a:r>
            <a:r>
              <a:rPr sz="1100" b="1" i="1" spc="-5" dirty="0">
                <a:latin typeface="Arial"/>
                <a:cs typeface="Arial"/>
              </a:rPr>
              <a:t>baptized </a:t>
            </a:r>
            <a:r>
              <a:rPr sz="1100" b="1" i="1" dirty="0">
                <a:latin typeface="Arial"/>
                <a:cs typeface="Arial"/>
              </a:rPr>
              <a:t>every</a:t>
            </a:r>
            <a:r>
              <a:rPr sz="1100" b="1" i="1" spc="-7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one  of you in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name of Jesus Christ  </a:t>
            </a:r>
            <a:r>
              <a:rPr sz="1100" b="1" i="1" spc="-5" dirty="0">
                <a:latin typeface="Arial"/>
                <a:cs typeface="Arial"/>
              </a:rPr>
              <a:t>for the </a:t>
            </a:r>
            <a:r>
              <a:rPr sz="1100" b="1" i="1" dirty="0">
                <a:latin typeface="Arial"/>
                <a:cs typeface="Arial"/>
              </a:rPr>
              <a:t>remission of sins, and ye  shall receive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gift of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Holy  Ghost.</a:t>
            </a:r>
            <a:endParaRPr sz="1100">
              <a:latin typeface="Arial"/>
              <a:cs typeface="Arial"/>
            </a:endParaRPr>
          </a:p>
          <a:p>
            <a:pPr marL="12700" marR="5080" indent="228600">
              <a:lnSpc>
                <a:spcPct val="88400"/>
              </a:lnSpc>
              <a:spcBef>
                <a:spcPts val="75"/>
              </a:spcBef>
            </a:pPr>
            <a:r>
              <a:rPr sz="1100" b="1" i="1" dirty="0">
                <a:latin typeface="Arial"/>
                <a:cs typeface="Arial"/>
              </a:rPr>
              <a:t>For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promise is unto you,  and to your children, and to all</a:t>
            </a:r>
            <a:r>
              <a:rPr sz="1100" b="1" i="1" spc="-114" dirty="0">
                <a:latin typeface="Arial"/>
                <a:cs typeface="Arial"/>
              </a:rPr>
              <a:t> </a:t>
            </a:r>
            <a:r>
              <a:rPr sz="1100" b="1" i="1" spc="-5" dirty="0">
                <a:latin typeface="Arial"/>
                <a:cs typeface="Arial"/>
              </a:rPr>
              <a:t>that  </a:t>
            </a:r>
            <a:r>
              <a:rPr sz="1100" b="1" i="1" dirty="0">
                <a:latin typeface="Arial"/>
                <a:cs typeface="Arial"/>
              </a:rPr>
              <a:t>are afar </a:t>
            </a:r>
            <a:r>
              <a:rPr sz="1100" b="1" i="1" spc="-5" dirty="0">
                <a:latin typeface="Arial"/>
                <a:cs typeface="Arial"/>
              </a:rPr>
              <a:t>off, </a:t>
            </a:r>
            <a:r>
              <a:rPr sz="1100" b="1" i="1" dirty="0">
                <a:latin typeface="Arial"/>
                <a:cs typeface="Arial"/>
              </a:rPr>
              <a:t>even as many as </a:t>
            </a:r>
            <a:r>
              <a:rPr sz="1100" b="1" i="1" spc="-5" dirty="0">
                <a:latin typeface="Arial"/>
                <a:cs typeface="Arial"/>
              </a:rPr>
              <a:t>the  </a:t>
            </a:r>
            <a:r>
              <a:rPr sz="1100" b="1" i="1" dirty="0">
                <a:latin typeface="Arial"/>
                <a:cs typeface="Arial"/>
              </a:rPr>
              <a:t>Lord our God </a:t>
            </a:r>
            <a:r>
              <a:rPr sz="1100" b="1" i="1" spc="-5" dirty="0">
                <a:latin typeface="Arial"/>
                <a:cs typeface="Arial"/>
              </a:rPr>
              <a:t>shall</a:t>
            </a:r>
            <a:r>
              <a:rPr sz="1100" b="1" i="1" spc="-25" dirty="0">
                <a:latin typeface="Arial"/>
                <a:cs typeface="Arial"/>
              </a:rPr>
              <a:t> </a:t>
            </a:r>
            <a:r>
              <a:rPr sz="1100" b="1" i="1" spc="-5" dirty="0">
                <a:latin typeface="Arial"/>
                <a:cs typeface="Arial"/>
              </a:rPr>
              <a:t>call.”</a:t>
            </a:r>
            <a:endParaRPr sz="1100">
              <a:latin typeface="Arial"/>
              <a:cs typeface="Arial"/>
            </a:endParaRPr>
          </a:p>
          <a:p>
            <a:pPr marL="1450340">
              <a:lnSpc>
                <a:spcPct val="100000"/>
              </a:lnSpc>
              <a:spcBef>
                <a:spcPts val="35"/>
              </a:spcBef>
            </a:pPr>
            <a:r>
              <a:rPr sz="1000" b="1" dirty="0">
                <a:latin typeface="Arial"/>
                <a:cs typeface="Arial"/>
              </a:rPr>
              <a:t>Acts</a:t>
            </a:r>
            <a:r>
              <a:rPr sz="1000" b="1" spc="-2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2:38-39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877752" y="5633547"/>
            <a:ext cx="2206625" cy="982344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 indent="228600">
              <a:lnSpc>
                <a:spcPct val="94700"/>
              </a:lnSpc>
              <a:spcBef>
                <a:spcPts val="200"/>
              </a:spcBef>
            </a:pPr>
            <a:r>
              <a:rPr sz="1100" b="1" i="1" dirty="0">
                <a:latin typeface="Arial"/>
                <a:cs typeface="Arial"/>
              </a:rPr>
              <a:t>“But ye are not in </a:t>
            </a:r>
            <a:r>
              <a:rPr sz="1100" b="1" i="1" spc="-5" dirty="0">
                <a:latin typeface="Arial"/>
                <a:cs typeface="Arial"/>
              </a:rPr>
              <a:t>the flesh,  </a:t>
            </a:r>
            <a:r>
              <a:rPr sz="1100" b="1" i="1" dirty="0">
                <a:latin typeface="Arial"/>
                <a:cs typeface="Arial"/>
              </a:rPr>
              <a:t>but in </a:t>
            </a:r>
            <a:r>
              <a:rPr sz="1100" b="1" i="1" spc="-5" dirty="0">
                <a:latin typeface="Arial"/>
                <a:cs typeface="Arial"/>
              </a:rPr>
              <a:t>the Spirit, </a:t>
            </a:r>
            <a:r>
              <a:rPr sz="1100" b="1" i="1" dirty="0">
                <a:latin typeface="Arial"/>
                <a:cs typeface="Arial"/>
              </a:rPr>
              <a:t>if so be </a:t>
            </a:r>
            <a:r>
              <a:rPr sz="1100" b="1" i="1" spc="-5" dirty="0">
                <a:latin typeface="Arial"/>
                <a:cs typeface="Arial"/>
              </a:rPr>
              <a:t>that the  Spirit </a:t>
            </a:r>
            <a:r>
              <a:rPr sz="1100" b="1" i="1" dirty="0">
                <a:latin typeface="Arial"/>
                <a:cs typeface="Arial"/>
              </a:rPr>
              <a:t>of God dwell in you. Now</a:t>
            </a:r>
            <a:r>
              <a:rPr sz="1100" b="1" i="1" spc="-10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if  any man have not </a:t>
            </a:r>
            <a:r>
              <a:rPr sz="1100" b="1" i="1" spc="-5" dirty="0">
                <a:latin typeface="Arial"/>
                <a:cs typeface="Arial"/>
              </a:rPr>
              <a:t>the Spirit </a:t>
            </a:r>
            <a:r>
              <a:rPr sz="1100" b="1" i="1" dirty="0">
                <a:latin typeface="Arial"/>
                <a:cs typeface="Arial"/>
              </a:rPr>
              <a:t>of  Christ, he is none of</a:t>
            </a:r>
            <a:r>
              <a:rPr sz="1100" b="1" i="1" spc="-4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his.”</a:t>
            </a:r>
            <a:endParaRPr sz="1100">
              <a:latin typeface="Arial"/>
              <a:cs typeface="Arial"/>
            </a:endParaRPr>
          </a:p>
          <a:p>
            <a:pPr marL="1418590">
              <a:lnSpc>
                <a:spcPts val="1180"/>
              </a:lnSpc>
            </a:pPr>
            <a:r>
              <a:rPr sz="1000" b="1" dirty="0">
                <a:latin typeface="Arial"/>
                <a:cs typeface="Arial"/>
              </a:rPr>
              <a:t>Romans</a:t>
            </a:r>
            <a:r>
              <a:rPr sz="1000" b="1" spc="-3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8:9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3993" y="0"/>
                </a:lnTo>
                <a:lnTo>
                  <a:pt x="9143993" y="6857994"/>
                </a:lnTo>
                <a:lnTo>
                  <a:pt x="0" y="685799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20573" y="134620"/>
            <a:ext cx="805751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08710" algn="l"/>
                <a:tab pos="3599179" algn="l"/>
                <a:tab pos="5199380" algn="l"/>
                <a:tab pos="6503034" algn="l"/>
              </a:tabLst>
            </a:pPr>
            <a:r>
              <a:rPr spc="-5" dirty="0"/>
              <a:t>Th</a:t>
            </a:r>
            <a:r>
              <a:rPr dirty="0"/>
              <a:t>e	Ev</a:t>
            </a:r>
            <a:r>
              <a:rPr spc="-5" dirty="0"/>
              <a:t>id</a:t>
            </a:r>
            <a:r>
              <a:rPr dirty="0"/>
              <a:t>e</a:t>
            </a:r>
            <a:r>
              <a:rPr spc="-5" dirty="0"/>
              <a:t>n</a:t>
            </a:r>
            <a:r>
              <a:rPr dirty="0"/>
              <a:t>ce	</a:t>
            </a:r>
            <a:r>
              <a:rPr spc="-5" dirty="0"/>
              <a:t>o</a:t>
            </a:r>
            <a:r>
              <a:rPr dirty="0"/>
              <a:t>f</a:t>
            </a:r>
            <a:r>
              <a:rPr spc="-5" dirty="0"/>
              <a:t> </a:t>
            </a:r>
            <a:r>
              <a:rPr dirty="0"/>
              <a:t>t</a:t>
            </a:r>
            <a:r>
              <a:rPr spc="-5" dirty="0"/>
              <a:t>h</a:t>
            </a:r>
            <a:r>
              <a:rPr dirty="0"/>
              <a:t>e	H</a:t>
            </a:r>
            <a:r>
              <a:rPr spc="-5" dirty="0"/>
              <a:t>ol</a:t>
            </a:r>
            <a:r>
              <a:rPr dirty="0"/>
              <a:t>y	</a:t>
            </a:r>
            <a:r>
              <a:rPr spc="-5" dirty="0"/>
              <a:t>Gho</a:t>
            </a:r>
            <a:r>
              <a:rPr dirty="0"/>
              <a:t>st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201227" y="950691"/>
            <a:ext cx="4578350" cy="759460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 indent="228600">
              <a:lnSpc>
                <a:spcPts val="1900"/>
              </a:lnSpc>
              <a:spcBef>
                <a:spcPts val="229"/>
              </a:spcBef>
              <a:tabLst>
                <a:tab pos="3774440" algn="l"/>
              </a:tabLst>
            </a:pPr>
            <a:r>
              <a:rPr sz="1650" b="1" i="1" spc="-10" dirty="0">
                <a:latin typeface="Arial"/>
                <a:cs typeface="Arial"/>
              </a:rPr>
              <a:t>“</a:t>
            </a:r>
            <a:r>
              <a:rPr sz="1600" b="1" i="1" spc="-10" dirty="0">
                <a:latin typeface="Arial"/>
                <a:cs typeface="Arial"/>
              </a:rPr>
              <a:t>And </a:t>
            </a:r>
            <a:r>
              <a:rPr sz="1600" b="1" i="1" spc="-5" dirty="0">
                <a:latin typeface="Arial"/>
                <a:cs typeface="Arial"/>
              </a:rPr>
              <a:t>they were all filled with the Holy Ghost,  and began </a:t>
            </a:r>
            <a:r>
              <a:rPr sz="1600" b="1" i="1" dirty="0">
                <a:latin typeface="Arial"/>
                <a:cs typeface="Arial"/>
              </a:rPr>
              <a:t>to </a:t>
            </a:r>
            <a:r>
              <a:rPr sz="1600" b="1" i="1" spc="-5" dirty="0">
                <a:latin typeface="Arial"/>
                <a:cs typeface="Arial"/>
              </a:rPr>
              <a:t>speak with other tongues, </a:t>
            </a:r>
            <a:r>
              <a:rPr sz="1600" b="1" i="1" dirty="0">
                <a:latin typeface="Arial"/>
                <a:cs typeface="Arial"/>
              </a:rPr>
              <a:t>as </a:t>
            </a:r>
            <a:r>
              <a:rPr sz="1600" b="1" i="1" spc="-5" dirty="0">
                <a:latin typeface="Arial"/>
                <a:cs typeface="Arial"/>
              </a:rPr>
              <a:t>the  Spirit gave</a:t>
            </a:r>
            <a:r>
              <a:rPr sz="1600" b="1" i="1" spc="25" dirty="0">
                <a:latin typeface="Arial"/>
                <a:cs typeface="Arial"/>
              </a:rPr>
              <a:t> </a:t>
            </a:r>
            <a:r>
              <a:rPr sz="1600" b="1" i="1" spc="-5" dirty="0">
                <a:latin typeface="Arial"/>
                <a:cs typeface="Arial"/>
              </a:rPr>
              <a:t>them</a:t>
            </a:r>
            <a:r>
              <a:rPr sz="1600" b="1" i="1" spc="10" dirty="0">
                <a:latin typeface="Arial"/>
                <a:cs typeface="Arial"/>
              </a:rPr>
              <a:t> </a:t>
            </a:r>
            <a:r>
              <a:rPr sz="1600" b="1" i="1" spc="-5" dirty="0">
                <a:latin typeface="Arial"/>
                <a:cs typeface="Arial"/>
              </a:rPr>
              <a:t>utterance.</a:t>
            </a:r>
            <a:r>
              <a:rPr sz="1650" b="1" i="1" spc="-5" dirty="0">
                <a:latin typeface="Arial"/>
                <a:cs typeface="Arial"/>
              </a:rPr>
              <a:t>”	</a:t>
            </a:r>
            <a:r>
              <a:rPr sz="1600" b="1" i="1" dirty="0">
                <a:latin typeface="Arial"/>
                <a:cs typeface="Arial"/>
              </a:rPr>
              <a:t>Acts</a:t>
            </a:r>
            <a:r>
              <a:rPr sz="1600" b="1" i="1" spc="-95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2:4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15339" y="2773508"/>
            <a:ext cx="2101850" cy="36258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 indent="228600">
              <a:lnSpc>
                <a:spcPts val="1300"/>
              </a:lnSpc>
              <a:spcBef>
                <a:spcPts val="190"/>
              </a:spcBef>
            </a:pPr>
            <a:r>
              <a:rPr sz="1100" b="1" i="1" dirty="0">
                <a:latin typeface="Arial"/>
                <a:cs typeface="Arial"/>
              </a:rPr>
              <a:t>“For </a:t>
            </a:r>
            <a:r>
              <a:rPr sz="1100" b="1" i="1" spc="-5" dirty="0">
                <a:latin typeface="Arial"/>
                <a:cs typeface="Arial"/>
              </a:rPr>
              <a:t>they </a:t>
            </a:r>
            <a:r>
              <a:rPr sz="1100" b="1" i="1" dirty="0">
                <a:latin typeface="Arial"/>
                <a:cs typeface="Arial"/>
              </a:rPr>
              <a:t>heard </a:t>
            </a:r>
            <a:r>
              <a:rPr sz="1100" b="1" i="1" spc="-5" dirty="0">
                <a:latin typeface="Arial"/>
                <a:cs typeface="Arial"/>
              </a:rPr>
              <a:t>them</a:t>
            </a:r>
            <a:r>
              <a:rPr sz="1100" b="1" i="1" spc="-7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speak  with </a:t>
            </a:r>
            <a:r>
              <a:rPr sz="1100" b="1" i="1" spc="-5" dirty="0">
                <a:latin typeface="Arial"/>
                <a:cs typeface="Arial"/>
              </a:rPr>
              <a:t>tongues, </a:t>
            </a:r>
            <a:r>
              <a:rPr sz="1100" b="1" i="1" dirty="0">
                <a:latin typeface="Arial"/>
                <a:cs typeface="Arial"/>
              </a:rPr>
              <a:t>and</a:t>
            </a:r>
            <a:r>
              <a:rPr sz="1100" b="1" i="1" spc="-3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magnify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15339" y="3103708"/>
            <a:ext cx="414020" cy="1987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00" b="1" i="1" dirty="0">
                <a:latin typeface="Arial"/>
                <a:cs typeface="Arial"/>
              </a:rPr>
              <a:t>God.”</a:t>
            </a:r>
            <a:endParaRPr sz="11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305773" y="3120707"/>
            <a:ext cx="66103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"/>
                <a:cs typeface="Arial"/>
              </a:rPr>
              <a:t>Acts</a:t>
            </a:r>
            <a:r>
              <a:rPr sz="1000" b="1" spc="-7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10:46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01729" y="6373495"/>
            <a:ext cx="38080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latin typeface="Arial"/>
                <a:cs typeface="Arial"/>
              </a:rPr>
              <a:t>The Holy Ghost Is for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Everyone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065240" y="6398895"/>
            <a:ext cx="14871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Acts</a:t>
            </a:r>
            <a:r>
              <a:rPr sz="1800" b="1" spc="-70" dirty="0">
                <a:latin typeface="Arial"/>
                <a:cs typeface="Arial"/>
              </a:rPr>
              <a:t> </a:t>
            </a:r>
            <a:r>
              <a:rPr sz="1800" b="1" spc="-15" dirty="0">
                <a:latin typeface="Arial"/>
                <a:cs typeface="Arial"/>
              </a:rPr>
              <a:t>11:14-17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501390" y="2097722"/>
            <a:ext cx="4453255" cy="1803400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1700" b="1" spc="-5" dirty="0">
                <a:latin typeface="Arial"/>
                <a:cs typeface="Arial"/>
              </a:rPr>
              <a:t>Apostles </a:t>
            </a:r>
            <a:r>
              <a:rPr sz="1700" dirty="0">
                <a:latin typeface="Arial"/>
                <a:cs typeface="Arial"/>
              </a:rPr>
              <a:t>– </a:t>
            </a:r>
            <a:r>
              <a:rPr sz="1700" spc="-5" dirty="0">
                <a:latin typeface="Arial"/>
                <a:cs typeface="Arial"/>
              </a:rPr>
              <a:t>Acts</a:t>
            </a:r>
            <a:r>
              <a:rPr sz="1700" spc="-10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2</a:t>
            </a:r>
            <a:endParaRPr sz="1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z="1700" b="1" spc="-5" dirty="0">
                <a:latin typeface="Arial"/>
                <a:cs typeface="Arial"/>
              </a:rPr>
              <a:t>The Mother of Jesus </a:t>
            </a:r>
            <a:r>
              <a:rPr sz="1700" dirty="0">
                <a:latin typeface="Arial"/>
                <a:cs typeface="Arial"/>
              </a:rPr>
              <a:t>– </a:t>
            </a:r>
            <a:r>
              <a:rPr sz="1700" spc="-5" dirty="0">
                <a:latin typeface="Arial"/>
                <a:cs typeface="Arial"/>
              </a:rPr>
              <a:t>Acts</a:t>
            </a:r>
            <a:r>
              <a:rPr sz="1700" spc="-9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2</a:t>
            </a:r>
            <a:endParaRPr sz="1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z="1700" b="1" spc="-5" dirty="0">
                <a:latin typeface="Arial"/>
                <a:cs typeface="Arial"/>
              </a:rPr>
              <a:t>Samaritans </a:t>
            </a:r>
            <a:r>
              <a:rPr sz="1700" dirty="0">
                <a:latin typeface="Arial"/>
                <a:cs typeface="Arial"/>
              </a:rPr>
              <a:t>– </a:t>
            </a:r>
            <a:r>
              <a:rPr sz="1700" spc="-5" dirty="0">
                <a:latin typeface="Arial"/>
                <a:cs typeface="Arial"/>
              </a:rPr>
              <a:t>Acts</a:t>
            </a:r>
            <a:r>
              <a:rPr sz="1700" spc="-10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8</a:t>
            </a:r>
            <a:endParaRPr sz="1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1700" b="1" spc="-5" dirty="0">
                <a:latin typeface="Arial"/>
                <a:cs typeface="Arial"/>
              </a:rPr>
              <a:t>Cornelius, His </a:t>
            </a:r>
            <a:r>
              <a:rPr sz="1700" b="1" dirty="0">
                <a:latin typeface="Arial"/>
                <a:cs typeface="Arial"/>
              </a:rPr>
              <a:t>Family </a:t>
            </a:r>
            <a:r>
              <a:rPr sz="1700" b="1" spc="-5" dirty="0">
                <a:latin typeface="Arial"/>
                <a:cs typeface="Arial"/>
              </a:rPr>
              <a:t>and </a:t>
            </a:r>
            <a:r>
              <a:rPr sz="1700" b="1" dirty="0">
                <a:latin typeface="Arial"/>
                <a:cs typeface="Arial"/>
              </a:rPr>
              <a:t>Friends </a:t>
            </a:r>
            <a:r>
              <a:rPr sz="1700" dirty="0">
                <a:latin typeface="Arial"/>
                <a:cs typeface="Arial"/>
              </a:rPr>
              <a:t>– </a:t>
            </a:r>
            <a:r>
              <a:rPr sz="1700" spc="-5" dirty="0">
                <a:latin typeface="Arial"/>
                <a:cs typeface="Arial"/>
              </a:rPr>
              <a:t>Acts</a:t>
            </a:r>
            <a:r>
              <a:rPr sz="1700" spc="-16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10</a:t>
            </a:r>
            <a:endParaRPr sz="1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z="1700" b="1" spc="-5" dirty="0">
                <a:latin typeface="Arial"/>
                <a:cs typeface="Arial"/>
              </a:rPr>
              <a:t>Disciples of John the Baptist </a:t>
            </a:r>
            <a:r>
              <a:rPr sz="1700" dirty="0">
                <a:latin typeface="Arial"/>
                <a:cs typeface="Arial"/>
              </a:rPr>
              <a:t>– </a:t>
            </a:r>
            <a:r>
              <a:rPr sz="1700" spc="-5" dirty="0">
                <a:latin typeface="Arial"/>
                <a:cs typeface="Arial"/>
              </a:rPr>
              <a:t>Acts</a:t>
            </a:r>
            <a:r>
              <a:rPr sz="1700" spc="-9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19</a:t>
            </a:r>
            <a:endParaRPr sz="1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1700" b="1" spc="-5" dirty="0">
                <a:latin typeface="Arial"/>
                <a:cs typeface="Arial"/>
              </a:rPr>
              <a:t>Paul </a:t>
            </a:r>
            <a:r>
              <a:rPr sz="1700" dirty="0">
                <a:latin typeface="Arial"/>
                <a:cs typeface="Arial"/>
              </a:rPr>
              <a:t>– I </a:t>
            </a:r>
            <a:r>
              <a:rPr sz="1700" spc="-5" dirty="0">
                <a:latin typeface="Arial"/>
                <a:cs typeface="Arial"/>
              </a:rPr>
              <a:t>Corinthians 14:18 </a:t>
            </a:r>
            <a:r>
              <a:rPr sz="1700" dirty="0">
                <a:latin typeface="Arial"/>
                <a:cs typeface="Arial"/>
              </a:rPr>
              <a:t>&amp;</a:t>
            </a:r>
            <a:r>
              <a:rPr sz="1700" spc="-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39</a:t>
            </a:r>
            <a:endParaRPr sz="1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3993" y="0"/>
                </a:lnTo>
                <a:lnTo>
                  <a:pt x="9143993" y="6857994"/>
                </a:lnTo>
                <a:lnTo>
                  <a:pt x="0" y="685799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91322" y="134620"/>
            <a:ext cx="7315834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08710" algn="l"/>
                <a:tab pos="2857500" algn="l"/>
                <a:tab pos="4457700" algn="l"/>
                <a:tab pos="5761355" algn="l"/>
              </a:tabLst>
            </a:pPr>
            <a:r>
              <a:rPr spc="-5" dirty="0"/>
              <a:t>Th</a:t>
            </a:r>
            <a:r>
              <a:rPr dirty="0"/>
              <a:t>e	P</a:t>
            </a:r>
            <a:r>
              <a:rPr spc="-5" dirty="0"/>
              <a:t>ow</a:t>
            </a:r>
            <a:r>
              <a:rPr dirty="0"/>
              <a:t>er	</a:t>
            </a:r>
            <a:r>
              <a:rPr spc="-5" dirty="0"/>
              <a:t>o</a:t>
            </a:r>
            <a:r>
              <a:rPr dirty="0"/>
              <a:t>f</a:t>
            </a:r>
            <a:r>
              <a:rPr spc="-5" dirty="0"/>
              <a:t> </a:t>
            </a:r>
            <a:r>
              <a:rPr dirty="0"/>
              <a:t>t</a:t>
            </a:r>
            <a:r>
              <a:rPr spc="-5" dirty="0"/>
              <a:t>h</a:t>
            </a:r>
            <a:r>
              <a:rPr dirty="0"/>
              <a:t>e	H</a:t>
            </a:r>
            <a:r>
              <a:rPr spc="-5" dirty="0"/>
              <a:t>ol</a:t>
            </a:r>
            <a:r>
              <a:rPr dirty="0"/>
              <a:t>y	</a:t>
            </a:r>
            <a:r>
              <a:rPr spc="-5" dirty="0"/>
              <a:t>Gho</a:t>
            </a:r>
            <a:r>
              <a:rPr dirty="0"/>
              <a:t>st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335073" y="2256790"/>
            <a:ext cx="568960" cy="99695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7145" marR="9525" algn="ctr">
              <a:lnSpc>
                <a:spcPts val="1500"/>
              </a:lnSpc>
              <a:spcBef>
                <a:spcPts val="300"/>
              </a:spcBef>
            </a:pPr>
            <a:r>
              <a:rPr sz="1400" b="1" dirty="0">
                <a:latin typeface="Arial"/>
                <a:cs typeface="Arial"/>
              </a:rPr>
              <a:t>The  </a:t>
            </a:r>
            <a:r>
              <a:rPr sz="1400" b="1" spc="-5" dirty="0">
                <a:latin typeface="Arial"/>
                <a:cs typeface="Arial"/>
              </a:rPr>
              <a:t>Spirit  </a:t>
            </a:r>
            <a:r>
              <a:rPr sz="1400" b="1" dirty="0">
                <a:latin typeface="Arial"/>
                <a:cs typeface="Arial"/>
              </a:rPr>
              <a:t>Gives  P</a:t>
            </a:r>
            <a:r>
              <a:rPr sz="1400" b="1" spc="-5" dirty="0">
                <a:latin typeface="Arial"/>
                <a:cs typeface="Arial"/>
              </a:rPr>
              <a:t>o</a:t>
            </a:r>
            <a:r>
              <a:rPr sz="1400" b="1" dirty="0">
                <a:latin typeface="Arial"/>
                <a:cs typeface="Arial"/>
              </a:rPr>
              <a:t>wer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sz="1100" b="1" dirty="0">
                <a:latin typeface="Arial"/>
                <a:cs typeface="Arial"/>
              </a:rPr>
              <a:t>Acts</a:t>
            </a:r>
            <a:r>
              <a:rPr sz="1100" b="1" spc="-10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1:8</a:t>
            </a:r>
            <a:endParaRPr sz="11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39832" y="1864677"/>
            <a:ext cx="773430" cy="118745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065" marR="5080" algn="ctr">
              <a:lnSpc>
                <a:spcPts val="1500"/>
              </a:lnSpc>
              <a:spcBef>
                <a:spcPts val="300"/>
              </a:spcBef>
            </a:pPr>
            <a:r>
              <a:rPr sz="1400" b="1" dirty="0">
                <a:latin typeface="Arial"/>
                <a:cs typeface="Arial"/>
              </a:rPr>
              <a:t>The  </a:t>
            </a:r>
            <a:r>
              <a:rPr sz="1400" b="1" spc="-5" dirty="0">
                <a:latin typeface="Arial"/>
                <a:cs typeface="Arial"/>
              </a:rPr>
              <a:t>Spirit  Shows  </a:t>
            </a:r>
            <a:r>
              <a:rPr sz="1400" b="1" dirty="0">
                <a:latin typeface="Arial"/>
                <a:cs typeface="Arial"/>
              </a:rPr>
              <a:t>Things  </a:t>
            </a:r>
            <a:r>
              <a:rPr sz="1400" b="1" spc="-55" dirty="0">
                <a:latin typeface="Arial"/>
                <a:cs typeface="Arial"/>
              </a:rPr>
              <a:t>To</a:t>
            </a:r>
            <a:r>
              <a:rPr sz="1400" b="1" spc="-8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Come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sz="1100" b="1" dirty="0">
                <a:latin typeface="Arial"/>
                <a:cs typeface="Arial"/>
              </a:rPr>
              <a:t>John</a:t>
            </a:r>
            <a:r>
              <a:rPr sz="1100" b="1" spc="-10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16:13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74095" y="4288790"/>
            <a:ext cx="1349375" cy="118745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432434" marR="424180" indent="-635" algn="ctr">
              <a:lnSpc>
                <a:spcPts val="1500"/>
              </a:lnSpc>
              <a:spcBef>
                <a:spcPts val="300"/>
              </a:spcBef>
            </a:pPr>
            <a:r>
              <a:rPr sz="1400" b="1" dirty="0">
                <a:latin typeface="Arial"/>
                <a:cs typeface="Arial"/>
              </a:rPr>
              <a:t>The  </a:t>
            </a:r>
            <a:r>
              <a:rPr sz="1400" b="1" spc="-5" dirty="0">
                <a:latin typeface="Arial"/>
                <a:cs typeface="Arial"/>
              </a:rPr>
              <a:t>Spirit  </a:t>
            </a:r>
            <a:r>
              <a:rPr sz="1400" b="1" dirty="0">
                <a:latin typeface="Arial"/>
                <a:cs typeface="Arial"/>
              </a:rPr>
              <a:t>Gives</a:t>
            </a:r>
            <a:endParaRPr sz="1400">
              <a:latin typeface="Arial"/>
              <a:cs typeface="Arial"/>
            </a:endParaRPr>
          </a:p>
          <a:p>
            <a:pPr marL="12065" marR="5080" algn="ctr">
              <a:lnSpc>
                <a:spcPts val="1500"/>
              </a:lnSpc>
            </a:pPr>
            <a:r>
              <a:rPr sz="1400" b="1" dirty="0">
                <a:latin typeface="Arial"/>
                <a:cs typeface="Arial"/>
              </a:rPr>
              <a:t>Ri</a:t>
            </a:r>
            <a:r>
              <a:rPr sz="1400" b="1" spc="-5" dirty="0">
                <a:latin typeface="Arial"/>
                <a:cs typeface="Arial"/>
              </a:rPr>
              <a:t>gh</a:t>
            </a:r>
            <a:r>
              <a:rPr sz="1400" b="1" dirty="0">
                <a:latin typeface="Arial"/>
                <a:cs typeface="Arial"/>
              </a:rPr>
              <a:t>te</a:t>
            </a:r>
            <a:r>
              <a:rPr sz="1400" b="1" spc="-5" dirty="0">
                <a:latin typeface="Arial"/>
                <a:cs typeface="Arial"/>
              </a:rPr>
              <a:t>ou</a:t>
            </a:r>
            <a:r>
              <a:rPr sz="1400" b="1" dirty="0">
                <a:latin typeface="Arial"/>
                <a:cs typeface="Arial"/>
              </a:rPr>
              <a:t>s</a:t>
            </a:r>
            <a:r>
              <a:rPr sz="1400" b="1" spc="-5" dirty="0">
                <a:latin typeface="Arial"/>
                <a:cs typeface="Arial"/>
              </a:rPr>
              <a:t>n</a:t>
            </a:r>
            <a:r>
              <a:rPr sz="1400" b="1" dirty="0">
                <a:latin typeface="Arial"/>
                <a:cs typeface="Arial"/>
              </a:rPr>
              <a:t>ess,  Peace, &amp;</a:t>
            </a:r>
            <a:r>
              <a:rPr sz="1400" b="1" spc="-5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Joy</a:t>
            </a:r>
            <a:endParaRPr sz="1400">
              <a:latin typeface="Arial"/>
              <a:cs typeface="Arial"/>
            </a:endParaRPr>
          </a:p>
          <a:p>
            <a:pPr marL="200660">
              <a:lnSpc>
                <a:spcPct val="100000"/>
              </a:lnSpc>
              <a:spcBef>
                <a:spcPts val="130"/>
              </a:spcBef>
            </a:pPr>
            <a:r>
              <a:rPr sz="1100" b="1" dirty="0">
                <a:latin typeface="Arial"/>
                <a:cs typeface="Arial"/>
              </a:rPr>
              <a:t>Romans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14:17</a:t>
            </a:r>
            <a:endParaRPr sz="11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190165" y="3663315"/>
            <a:ext cx="755650" cy="79375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27940" marR="20320" indent="-635" algn="ctr">
              <a:lnSpc>
                <a:spcPts val="1500"/>
              </a:lnSpc>
              <a:spcBef>
                <a:spcPts val="300"/>
              </a:spcBef>
            </a:pPr>
            <a:r>
              <a:rPr sz="1400" b="1" dirty="0">
                <a:latin typeface="Arial"/>
                <a:cs typeface="Arial"/>
              </a:rPr>
              <a:t>The  </a:t>
            </a:r>
            <a:r>
              <a:rPr sz="1400" b="1" spc="-5" dirty="0">
                <a:latin typeface="Arial"/>
                <a:cs typeface="Arial"/>
              </a:rPr>
              <a:t>Spirit  </a:t>
            </a:r>
            <a:r>
              <a:rPr sz="1400" b="1" spc="-105" dirty="0">
                <a:latin typeface="Arial"/>
                <a:cs typeface="Arial"/>
              </a:rPr>
              <a:t>T</a:t>
            </a:r>
            <a:r>
              <a:rPr sz="1400" b="1" dirty="0">
                <a:latin typeface="Arial"/>
                <a:cs typeface="Arial"/>
              </a:rPr>
              <a:t>eac</a:t>
            </a:r>
            <a:r>
              <a:rPr sz="1400" b="1" spc="-5" dirty="0">
                <a:latin typeface="Arial"/>
                <a:cs typeface="Arial"/>
              </a:rPr>
              <a:t>h</a:t>
            </a:r>
            <a:r>
              <a:rPr sz="1400" b="1" dirty="0">
                <a:latin typeface="Arial"/>
                <a:cs typeface="Arial"/>
              </a:rPr>
              <a:t>es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30"/>
              </a:spcBef>
            </a:pPr>
            <a:r>
              <a:rPr sz="1100" b="1" dirty="0">
                <a:latin typeface="Arial"/>
                <a:cs typeface="Arial"/>
              </a:rPr>
              <a:t>John</a:t>
            </a:r>
            <a:r>
              <a:rPr sz="1100" b="1" spc="-10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14:26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814935" y="5415915"/>
            <a:ext cx="817880" cy="118745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7780" marR="10160" indent="-635" algn="ctr">
              <a:lnSpc>
                <a:spcPts val="1500"/>
              </a:lnSpc>
              <a:spcBef>
                <a:spcPts val="300"/>
              </a:spcBef>
            </a:pPr>
            <a:r>
              <a:rPr sz="1400" b="1" dirty="0">
                <a:latin typeface="Arial"/>
                <a:cs typeface="Arial"/>
              </a:rPr>
              <a:t>The  </a:t>
            </a:r>
            <a:r>
              <a:rPr sz="1400" b="1" spc="-5" dirty="0">
                <a:latin typeface="Arial"/>
                <a:cs typeface="Arial"/>
              </a:rPr>
              <a:t>Spirit  Imparts  </a:t>
            </a:r>
            <a:r>
              <a:rPr sz="1400" b="1" dirty="0">
                <a:latin typeface="Arial"/>
                <a:cs typeface="Arial"/>
              </a:rPr>
              <a:t>The</a:t>
            </a:r>
            <a:r>
              <a:rPr sz="1400" b="1" spc="-10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Love  Of</a:t>
            </a:r>
            <a:r>
              <a:rPr sz="1400" b="1" spc="-4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God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sz="1100" b="1" dirty="0">
                <a:latin typeface="Arial"/>
                <a:cs typeface="Arial"/>
              </a:rPr>
              <a:t>Romans</a:t>
            </a:r>
            <a:r>
              <a:rPr sz="1100" b="1" spc="-7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5:5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25693" y="5323840"/>
            <a:ext cx="984250" cy="128905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249554" marR="241935" indent="-635" algn="ctr">
              <a:lnSpc>
                <a:spcPts val="1500"/>
              </a:lnSpc>
              <a:spcBef>
                <a:spcPts val="300"/>
              </a:spcBef>
            </a:pPr>
            <a:r>
              <a:rPr sz="1400" b="1" dirty="0">
                <a:latin typeface="Arial"/>
                <a:cs typeface="Arial"/>
              </a:rPr>
              <a:t>The  </a:t>
            </a:r>
            <a:r>
              <a:rPr sz="1400" b="1" spc="-5" dirty="0">
                <a:latin typeface="Arial"/>
                <a:cs typeface="Arial"/>
              </a:rPr>
              <a:t>Spirit  </a:t>
            </a:r>
            <a:r>
              <a:rPr sz="1400" b="1" dirty="0">
                <a:latin typeface="Arial"/>
                <a:cs typeface="Arial"/>
              </a:rPr>
              <a:t>Gives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ts val="1480"/>
              </a:lnSpc>
            </a:pPr>
            <a:r>
              <a:rPr sz="1400" b="1" spc="-5" dirty="0">
                <a:latin typeface="Arial"/>
                <a:cs typeface="Arial"/>
              </a:rPr>
              <a:t>Immortality</a:t>
            </a:r>
            <a:endParaRPr sz="1400">
              <a:latin typeface="Arial"/>
              <a:cs typeface="Arial"/>
            </a:endParaRPr>
          </a:p>
          <a:p>
            <a:pPr marL="60325" marR="52705" algn="ctr">
              <a:lnSpc>
                <a:spcPct val="87100"/>
              </a:lnSpc>
              <a:spcBef>
                <a:spcPts val="320"/>
              </a:spcBef>
            </a:pPr>
            <a:r>
              <a:rPr sz="1100" b="1" dirty="0">
                <a:latin typeface="Arial"/>
                <a:cs typeface="Arial"/>
              </a:rPr>
              <a:t>Romans</a:t>
            </a:r>
            <a:r>
              <a:rPr sz="1100" b="1" spc="-85" dirty="0">
                <a:latin typeface="Arial"/>
                <a:cs typeface="Arial"/>
              </a:rPr>
              <a:t> </a:t>
            </a:r>
            <a:r>
              <a:rPr sz="1100" b="1" spc="-20" dirty="0">
                <a:latin typeface="Arial"/>
                <a:cs typeface="Arial"/>
              </a:rPr>
              <a:t>8:11  </a:t>
            </a:r>
            <a:r>
              <a:rPr sz="1100" b="1" dirty="0">
                <a:latin typeface="Arial"/>
                <a:cs typeface="Arial"/>
              </a:rPr>
              <a:t>I</a:t>
            </a:r>
            <a:r>
              <a:rPr sz="1100" b="1" spc="-5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Corinthians  </a:t>
            </a:r>
            <a:r>
              <a:rPr sz="1100" b="1" dirty="0">
                <a:latin typeface="Arial"/>
                <a:cs typeface="Arial"/>
              </a:rPr>
              <a:t>15:51-53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461702" y="3563130"/>
            <a:ext cx="2216150" cy="7156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0960" indent="228600">
              <a:lnSpc>
                <a:spcPct val="102299"/>
              </a:lnSpc>
              <a:spcBef>
                <a:spcPts val="100"/>
              </a:spcBef>
            </a:pPr>
            <a:r>
              <a:rPr sz="1100" b="1" i="1" dirty="0">
                <a:latin typeface="Arial"/>
                <a:cs typeface="Arial"/>
              </a:rPr>
              <a:t>“But ye are not in </a:t>
            </a:r>
            <a:r>
              <a:rPr sz="1100" b="1" i="1" spc="-5" dirty="0">
                <a:latin typeface="Arial"/>
                <a:cs typeface="Arial"/>
              </a:rPr>
              <a:t>the flesh,  </a:t>
            </a:r>
            <a:r>
              <a:rPr sz="1100" b="1" i="1" dirty="0">
                <a:latin typeface="Arial"/>
                <a:cs typeface="Arial"/>
              </a:rPr>
              <a:t>but in </a:t>
            </a:r>
            <a:r>
              <a:rPr sz="1100" b="1" i="1" spc="-5" dirty="0">
                <a:latin typeface="Arial"/>
                <a:cs typeface="Arial"/>
              </a:rPr>
              <a:t>the Spirit, </a:t>
            </a:r>
            <a:r>
              <a:rPr sz="1100" b="1" i="1" dirty="0">
                <a:latin typeface="Arial"/>
                <a:cs typeface="Arial"/>
              </a:rPr>
              <a:t>if so be </a:t>
            </a:r>
            <a:r>
              <a:rPr sz="1100" b="1" i="1" spc="-5" dirty="0">
                <a:latin typeface="Arial"/>
                <a:cs typeface="Arial"/>
              </a:rPr>
              <a:t>that the  Spirit </a:t>
            </a:r>
            <a:r>
              <a:rPr sz="1100" b="1" i="1" dirty="0">
                <a:latin typeface="Arial"/>
                <a:cs typeface="Arial"/>
              </a:rPr>
              <a:t>of God dwell in</a:t>
            </a:r>
            <a:r>
              <a:rPr sz="1100" b="1" i="1" spc="-5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you.”</a:t>
            </a:r>
            <a:endParaRPr sz="1100">
              <a:latin typeface="Arial"/>
              <a:cs typeface="Arial"/>
            </a:endParaRPr>
          </a:p>
          <a:p>
            <a:pPr marL="1482725">
              <a:lnSpc>
                <a:spcPct val="100000"/>
              </a:lnSpc>
              <a:spcBef>
                <a:spcPts val="180"/>
              </a:spcBef>
            </a:pPr>
            <a:r>
              <a:rPr sz="1000" b="1" i="1" dirty="0">
                <a:latin typeface="Arial"/>
                <a:cs typeface="Arial"/>
              </a:rPr>
              <a:t>R</a:t>
            </a:r>
            <a:r>
              <a:rPr sz="1000" b="1" dirty="0">
                <a:latin typeface="Arial"/>
                <a:cs typeface="Arial"/>
              </a:rPr>
              <a:t>omans</a:t>
            </a:r>
            <a:r>
              <a:rPr sz="1000" b="1" spc="-7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8:9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3993" y="0"/>
                </a:lnTo>
                <a:lnTo>
                  <a:pt x="9143993" y="6857994"/>
                </a:lnTo>
                <a:lnTo>
                  <a:pt x="0" y="685799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47983" y="947420"/>
            <a:ext cx="549275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5" dirty="0"/>
              <a:t>Exploring </a:t>
            </a:r>
            <a:r>
              <a:rPr sz="4000" spc="175" dirty="0"/>
              <a:t>God’s</a:t>
            </a:r>
            <a:r>
              <a:rPr sz="4000" spc="-70" dirty="0"/>
              <a:t> </a:t>
            </a:r>
            <a:r>
              <a:rPr sz="4000" spc="-20" dirty="0"/>
              <a:t>Word</a:t>
            </a:r>
            <a:endParaRPr sz="4000"/>
          </a:p>
        </p:txBody>
      </p:sp>
      <p:sp>
        <p:nvSpPr>
          <p:cNvPr id="5" name="object 5"/>
          <p:cNvSpPr txBox="1"/>
          <p:nvPr/>
        </p:nvSpPr>
        <p:spPr>
          <a:xfrm>
            <a:off x="6022340" y="1785620"/>
            <a:ext cx="95758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3670" marR="5080" indent="-141605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Arial"/>
                <a:cs typeface="Arial"/>
              </a:rPr>
              <a:t>Home  Bible  </a:t>
            </a:r>
            <a:r>
              <a:rPr sz="2000" spc="-5" dirty="0">
                <a:latin typeface="Arial"/>
                <a:cs typeface="Arial"/>
              </a:rPr>
              <a:t>Study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81990" y="5771832"/>
            <a:ext cx="199136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latin typeface="Arial"/>
                <a:cs typeface="Arial"/>
              </a:rPr>
              <a:t>Lesson</a:t>
            </a:r>
            <a:endParaRPr sz="4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200658" y="5771832"/>
            <a:ext cx="127889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5" dirty="0">
                <a:latin typeface="Arial"/>
                <a:cs typeface="Arial"/>
              </a:rPr>
              <a:t>Nine</a:t>
            </a:r>
            <a:endParaRPr sz="4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3993" y="0"/>
                </a:lnTo>
                <a:lnTo>
                  <a:pt x="9143993" y="6857994"/>
                </a:lnTo>
                <a:lnTo>
                  <a:pt x="0" y="685799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825028" y="0"/>
            <a:ext cx="5448300" cy="1193165"/>
          </a:xfrm>
          <a:prstGeom prst="rect">
            <a:avLst/>
          </a:prstGeom>
        </p:spPr>
        <p:txBody>
          <a:bodyPr vert="horz" wrap="square" lIns="0" tIns="189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95"/>
              </a:spcBef>
              <a:tabLst>
                <a:tab pos="1108710" algn="l"/>
                <a:tab pos="4071620" algn="l"/>
              </a:tabLst>
            </a:pPr>
            <a:r>
              <a:rPr spc="-5" dirty="0"/>
              <a:t>Th</a:t>
            </a:r>
            <a:r>
              <a:rPr dirty="0"/>
              <a:t>e	</a:t>
            </a:r>
            <a:r>
              <a:rPr spc="-5" dirty="0"/>
              <a:t>Gi</a:t>
            </a:r>
            <a:r>
              <a:rPr dirty="0"/>
              <a:t>fts </a:t>
            </a:r>
            <a:r>
              <a:rPr spc="-5" dirty="0"/>
              <a:t>o</a:t>
            </a:r>
            <a:r>
              <a:rPr dirty="0"/>
              <a:t>f</a:t>
            </a:r>
            <a:r>
              <a:rPr spc="-5" dirty="0"/>
              <a:t> </a:t>
            </a:r>
            <a:r>
              <a:rPr dirty="0"/>
              <a:t>t</a:t>
            </a:r>
            <a:r>
              <a:rPr spc="-5" dirty="0"/>
              <a:t>h</a:t>
            </a:r>
            <a:r>
              <a:rPr dirty="0"/>
              <a:t>e	S</a:t>
            </a:r>
            <a:r>
              <a:rPr spc="-5" dirty="0"/>
              <a:t>pi</a:t>
            </a:r>
            <a:r>
              <a:rPr dirty="0"/>
              <a:t>r</a:t>
            </a:r>
            <a:r>
              <a:rPr spc="-5" dirty="0"/>
              <a:t>i</a:t>
            </a:r>
            <a:r>
              <a:rPr dirty="0"/>
              <a:t>t</a:t>
            </a:r>
          </a:p>
          <a:p>
            <a:pPr marL="98425" algn="ctr">
              <a:lnSpc>
                <a:spcPct val="100000"/>
              </a:lnSpc>
              <a:spcBef>
                <a:spcPts val="595"/>
              </a:spcBef>
            </a:pPr>
            <a:r>
              <a:rPr sz="1800" dirty="0"/>
              <a:t>I </a:t>
            </a:r>
            <a:r>
              <a:rPr sz="1800" spc="-5" dirty="0"/>
              <a:t>Corinthians</a:t>
            </a:r>
            <a:r>
              <a:rPr sz="1800" spc="-15" dirty="0"/>
              <a:t> </a:t>
            </a:r>
            <a:r>
              <a:rPr sz="1800" dirty="0"/>
              <a:t>12:1-10</a:t>
            </a:r>
            <a:endParaRPr sz="1800"/>
          </a:p>
        </p:txBody>
      </p:sp>
      <p:sp>
        <p:nvSpPr>
          <p:cNvPr id="5" name="object 5"/>
          <p:cNvSpPr txBox="1"/>
          <p:nvPr/>
        </p:nvSpPr>
        <p:spPr>
          <a:xfrm rot="21000000">
            <a:off x="1945306" y="2098712"/>
            <a:ext cx="521201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00"/>
              </a:lnSpc>
            </a:pPr>
            <a:r>
              <a:rPr sz="1500" b="1" spc="-30" dirty="0">
                <a:latin typeface="Arial"/>
                <a:cs typeface="Arial"/>
              </a:rPr>
              <a:t>W</a:t>
            </a:r>
            <a:r>
              <a:rPr sz="1500" b="1" spc="-15" dirty="0">
                <a:latin typeface="Arial"/>
                <a:cs typeface="Arial"/>
              </a:rPr>
              <a:t>or</a:t>
            </a:r>
            <a:r>
              <a:rPr sz="1500" b="1" dirty="0">
                <a:latin typeface="Arial"/>
                <a:cs typeface="Arial"/>
              </a:rPr>
              <a:t>d</a:t>
            </a:r>
            <a:endParaRPr sz="15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 rot="21000000">
            <a:off x="2099394" y="2298578"/>
            <a:ext cx="286029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00"/>
              </a:lnSpc>
            </a:pPr>
            <a:r>
              <a:rPr sz="1500" b="1" spc="-15" dirty="0">
                <a:latin typeface="Arial"/>
                <a:cs typeface="Arial"/>
              </a:rPr>
              <a:t>O</a:t>
            </a:r>
            <a:r>
              <a:rPr sz="1500" b="1" dirty="0">
                <a:latin typeface="Arial"/>
                <a:cs typeface="Arial"/>
              </a:rPr>
              <a:t>f</a:t>
            </a:r>
            <a:endParaRPr sz="15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 rot="21000000">
            <a:off x="1896536" y="2498450"/>
            <a:ext cx="765139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00"/>
              </a:lnSpc>
            </a:pPr>
            <a:r>
              <a:rPr sz="1500" b="1" spc="-15" dirty="0">
                <a:latin typeface="Arial"/>
                <a:cs typeface="Arial"/>
              </a:rPr>
              <a:t>Wisdo</a:t>
            </a:r>
            <a:r>
              <a:rPr sz="2250" b="1" baseline="1851" dirty="0">
                <a:latin typeface="Arial"/>
                <a:cs typeface="Arial"/>
              </a:rPr>
              <a:t>m</a:t>
            </a:r>
            <a:endParaRPr sz="2250" baseline="1851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 rot="21060000">
            <a:off x="6709202" y="2059933"/>
            <a:ext cx="520019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00"/>
              </a:lnSpc>
            </a:pPr>
            <a:r>
              <a:rPr sz="1500" b="1" spc="-30" dirty="0">
                <a:latin typeface="Arial"/>
                <a:cs typeface="Arial"/>
              </a:rPr>
              <a:t>W</a:t>
            </a:r>
            <a:r>
              <a:rPr sz="1500" b="1" spc="-10" dirty="0">
                <a:latin typeface="Arial"/>
                <a:cs typeface="Arial"/>
              </a:rPr>
              <a:t>or</a:t>
            </a:r>
            <a:r>
              <a:rPr sz="1500" b="1" dirty="0">
                <a:latin typeface="Arial"/>
                <a:cs typeface="Arial"/>
              </a:rPr>
              <a:t>d</a:t>
            </a:r>
            <a:endParaRPr sz="15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 rot="21060000">
            <a:off x="6859051" y="2260525"/>
            <a:ext cx="285555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00"/>
              </a:lnSpc>
            </a:pPr>
            <a:r>
              <a:rPr sz="1500" b="1" spc="-5" dirty="0">
                <a:latin typeface="Arial"/>
                <a:cs typeface="Arial"/>
              </a:rPr>
              <a:t>O</a:t>
            </a:r>
            <a:r>
              <a:rPr sz="1500" b="1" dirty="0">
                <a:latin typeface="Arial"/>
                <a:cs typeface="Arial"/>
              </a:rPr>
              <a:t>f</a:t>
            </a:r>
            <a:endParaRPr sz="15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 rot="21060000">
            <a:off x="6516800" y="2461152"/>
            <a:ext cx="1034329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00"/>
              </a:lnSpc>
            </a:pPr>
            <a:r>
              <a:rPr sz="1500" b="1" spc="-5" dirty="0">
                <a:latin typeface="Arial"/>
                <a:cs typeface="Arial"/>
              </a:rPr>
              <a:t>Knowledge</a:t>
            </a:r>
            <a:endParaRPr sz="15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 rot="21000000">
            <a:off x="2451973" y="3940207"/>
            <a:ext cx="380661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00"/>
              </a:lnSpc>
            </a:pPr>
            <a:r>
              <a:rPr sz="1500" b="1" spc="-15" dirty="0">
                <a:latin typeface="Arial"/>
                <a:cs typeface="Arial"/>
              </a:rPr>
              <a:t>Gi</a:t>
            </a:r>
            <a:r>
              <a:rPr sz="1500" b="1" dirty="0">
                <a:latin typeface="Arial"/>
                <a:cs typeface="Arial"/>
              </a:rPr>
              <a:t>ft</a:t>
            </a:r>
            <a:endParaRPr sz="15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 rot="21000000">
            <a:off x="2535956" y="4140078"/>
            <a:ext cx="286029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00"/>
              </a:lnSpc>
            </a:pPr>
            <a:r>
              <a:rPr sz="1500" b="1" spc="-15" dirty="0">
                <a:latin typeface="Arial"/>
                <a:cs typeface="Arial"/>
              </a:rPr>
              <a:t>O</a:t>
            </a:r>
            <a:r>
              <a:rPr sz="1500" b="1" dirty="0">
                <a:latin typeface="Arial"/>
                <a:cs typeface="Arial"/>
              </a:rPr>
              <a:t>f</a:t>
            </a:r>
            <a:endParaRPr sz="15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 rot="21000000">
            <a:off x="2468095" y="4339963"/>
            <a:ext cx="494713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00"/>
              </a:lnSpc>
            </a:pPr>
            <a:r>
              <a:rPr sz="1500" b="1" spc="-15" dirty="0">
                <a:latin typeface="Arial"/>
                <a:cs typeface="Arial"/>
              </a:rPr>
              <a:t>Fai</a:t>
            </a:r>
            <a:r>
              <a:rPr sz="1500" b="1" dirty="0">
                <a:latin typeface="Arial"/>
                <a:cs typeface="Arial"/>
              </a:rPr>
              <a:t>th</a:t>
            </a:r>
            <a:endParaRPr sz="15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 rot="21000000">
            <a:off x="4388723" y="3965607"/>
            <a:ext cx="380661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00"/>
              </a:lnSpc>
            </a:pPr>
            <a:r>
              <a:rPr sz="1500" b="1" spc="-15" dirty="0">
                <a:latin typeface="Arial"/>
                <a:cs typeface="Arial"/>
              </a:rPr>
              <a:t>Gi</a:t>
            </a:r>
            <a:r>
              <a:rPr sz="1500" b="1" dirty="0">
                <a:latin typeface="Arial"/>
                <a:cs typeface="Arial"/>
              </a:rPr>
              <a:t>ft</a:t>
            </a:r>
            <a:endParaRPr sz="15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 rot="21000000">
            <a:off x="4472706" y="4165478"/>
            <a:ext cx="286029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00"/>
              </a:lnSpc>
            </a:pPr>
            <a:r>
              <a:rPr sz="1500" b="1" spc="-15" dirty="0">
                <a:latin typeface="Arial"/>
                <a:cs typeface="Arial"/>
              </a:rPr>
              <a:t>O</a:t>
            </a:r>
            <a:r>
              <a:rPr sz="1500" b="1" dirty="0">
                <a:latin typeface="Arial"/>
                <a:cs typeface="Arial"/>
              </a:rPr>
              <a:t>f</a:t>
            </a:r>
            <a:endParaRPr sz="15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 rot="21000000">
            <a:off x="4294504" y="4365366"/>
            <a:ext cx="715438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00"/>
              </a:lnSpc>
            </a:pPr>
            <a:r>
              <a:rPr sz="1500" b="1" spc="-5" dirty="0">
                <a:latin typeface="Arial"/>
                <a:cs typeface="Arial"/>
              </a:rPr>
              <a:t>Healing</a:t>
            </a:r>
            <a:endParaRPr sz="15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 rot="21000000">
            <a:off x="6084343" y="3927519"/>
            <a:ext cx="783603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00"/>
              </a:lnSpc>
            </a:pPr>
            <a:r>
              <a:rPr sz="1500" b="1" spc="-30" dirty="0">
                <a:latin typeface="Arial"/>
                <a:cs typeface="Arial"/>
              </a:rPr>
              <a:t>W</a:t>
            </a:r>
            <a:r>
              <a:rPr sz="1500" b="1" spc="-15" dirty="0">
                <a:latin typeface="Arial"/>
                <a:cs typeface="Arial"/>
              </a:rPr>
              <a:t>orki</a:t>
            </a:r>
            <a:r>
              <a:rPr sz="2250" b="1" spc="-22" baseline="1851" dirty="0">
                <a:latin typeface="Arial"/>
                <a:cs typeface="Arial"/>
              </a:rPr>
              <a:t>n</a:t>
            </a:r>
            <a:r>
              <a:rPr sz="2250" b="1" baseline="1851" dirty="0">
                <a:latin typeface="Arial"/>
                <a:cs typeface="Arial"/>
              </a:rPr>
              <a:t>g</a:t>
            </a:r>
            <a:endParaRPr sz="2250" baseline="1851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 rot="21000000">
            <a:off x="6369769" y="4127378"/>
            <a:ext cx="286029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00"/>
              </a:lnSpc>
            </a:pPr>
            <a:r>
              <a:rPr sz="1500" b="1" spc="-15" dirty="0">
                <a:latin typeface="Arial"/>
                <a:cs typeface="Arial"/>
              </a:rPr>
              <a:t>O</a:t>
            </a:r>
            <a:r>
              <a:rPr sz="1500" b="1" dirty="0">
                <a:latin typeface="Arial"/>
                <a:cs typeface="Arial"/>
              </a:rPr>
              <a:t>f</a:t>
            </a:r>
            <a:endParaRPr sz="15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 rot="21000000">
            <a:off x="6155576" y="4327264"/>
            <a:ext cx="787299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00"/>
              </a:lnSpc>
            </a:pPr>
            <a:r>
              <a:rPr sz="1500" b="1" dirty="0">
                <a:latin typeface="Arial"/>
                <a:cs typeface="Arial"/>
              </a:rPr>
              <a:t>M</a:t>
            </a:r>
            <a:r>
              <a:rPr sz="1500" b="1" spc="-15" dirty="0">
                <a:latin typeface="Arial"/>
                <a:cs typeface="Arial"/>
              </a:rPr>
              <a:t>irac</a:t>
            </a:r>
            <a:r>
              <a:rPr sz="2250" b="1" spc="-22" baseline="1851" dirty="0">
                <a:latin typeface="Arial"/>
                <a:cs typeface="Arial"/>
              </a:rPr>
              <a:t>le</a:t>
            </a:r>
            <a:r>
              <a:rPr sz="2250" b="1" baseline="1851" dirty="0">
                <a:latin typeface="Arial"/>
                <a:cs typeface="Arial"/>
              </a:rPr>
              <a:t>s</a:t>
            </a:r>
            <a:endParaRPr sz="2250" baseline="1851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461702" y="1807672"/>
            <a:ext cx="2259330" cy="982344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161925" indent="228600">
              <a:lnSpc>
                <a:spcPct val="94700"/>
              </a:lnSpc>
              <a:spcBef>
                <a:spcPts val="200"/>
              </a:spcBef>
            </a:pPr>
            <a:r>
              <a:rPr sz="1100" b="1" i="1" dirty="0">
                <a:latin typeface="Arial"/>
                <a:cs typeface="Arial"/>
              </a:rPr>
              <a:t>“Now we have received,</a:t>
            </a:r>
            <a:r>
              <a:rPr sz="1100" b="1" i="1" spc="-11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not 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spirit of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world, but </a:t>
            </a:r>
            <a:r>
              <a:rPr sz="1100" b="1" i="1" spc="-5" dirty="0">
                <a:latin typeface="Arial"/>
                <a:cs typeface="Arial"/>
              </a:rPr>
              <a:t>the  </a:t>
            </a:r>
            <a:r>
              <a:rPr sz="1100" b="1" i="1" dirty="0">
                <a:latin typeface="Arial"/>
                <a:cs typeface="Arial"/>
              </a:rPr>
              <a:t>spirit which is of God; </a:t>
            </a:r>
            <a:r>
              <a:rPr sz="1100" b="1" i="1" spc="-5" dirty="0">
                <a:latin typeface="Arial"/>
                <a:cs typeface="Arial"/>
              </a:rPr>
              <a:t>that </a:t>
            </a:r>
            <a:r>
              <a:rPr sz="1100" b="1" i="1" dirty="0">
                <a:latin typeface="Arial"/>
                <a:cs typeface="Arial"/>
              </a:rPr>
              <a:t>we  might know </a:t>
            </a:r>
            <a:r>
              <a:rPr sz="1100" b="1" i="1" spc="-5" dirty="0">
                <a:latin typeface="Arial"/>
                <a:cs typeface="Arial"/>
              </a:rPr>
              <a:t>the things that </a:t>
            </a:r>
            <a:r>
              <a:rPr sz="1100" b="1" i="1" dirty="0">
                <a:latin typeface="Arial"/>
                <a:cs typeface="Arial"/>
              </a:rPr>
              <a:t>are  freely given to us of</a:t>
            </a:r>
            <a:r>
              <a:rPr sz="1100" b="1" i="1" spc="-5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God.”</a:t>
            </a:r>
            <a:endParaRPr sz="1100">
              <a:latin typeface="Arial"/>
              <a:cs typeface="Arial"/>
            </a:endParaRPr>
          </a:p>
          <a:p>
            <a:pPr marL="1180465">
              <a:lnSpc>
                <a:spcPts val="1180"/>
              </a:lnSpc>
            </a:pPr>
            <a:r>
              <a:rPr sz="1000" b="1" dirty="0">
                <a:latin typeface="Arial"/>
                <a:cs typeface="Arial"/>
              </a:rPr>
              <a:t>I </a:t>
            </a:r>
            <a:r>
              <a:rPr sz="1000" b="1" spc="-5" dirty="0">
                <a:latin typeface="Arial"/>
                <a:cs typeface="Arial"/>
              </a:rPr>
              <a:t>Corinthians</a:t>
            </a:r>
            <a:r>
              <a:rPr sz="1000" b="1" spc="-5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2:12</a:t>
            </a:r>
            <a:endParaRPr sz="10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 rot="21000000">
            <a:off x="1246880" y="5995810"/>
            <a:ext cx="890563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00"/>
              </a:lnSpc>
            </a:pPr>
            <a:r>
              <a:rPr sz="1500" b="1" dirty="0">
                <a:latin typeface="Arial"/>
                <a:cs typeface="Arial"/>
              </a:rPr>
              <a:t>P</a:t>
            </a:r>
            <a:r>
              <a:rPr sz="1500" b="1" spc="-15" dirty="0">
                <a:latin typeface="Arial"/>
                <a:cs typeface="Arial"/>
              </a:rPr>
              <a:t>roph</a:t>
            </a:r>
            <a:r>
              <a:rPr sz="2250" b="1" spc="-22" baseline="1851" dirty="0">
                <a:latin typeface="Arial"/>
                <a:cs typeface="Arial"/>
              </a:rPr>
              <a:t>ec</a:t>
            </a:r>
            <a:r>
              <a:rPr sz="2250" b="1" baseline="1851" dirty="0">
                <a:latin typeface="Arial"/>
                <a:cs typeface="Arial"/>
              </a:rPr>
              <a:t>y</a:t>
            </a:r>
            <a:endParaRPr sz="2250" baseline="1851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 rot="21000000">
            <a:off x="3125992" y="5781723"/>
            <a:ext cx="1004386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00"/>
              </a:lnSpc>
            </a:pPr>
            <a:r>
              <a:rPr sz="1500" b="1" spc="-5" dirty="0">
                <a:latin typeface="Arial"/>
                <a:cs typeface="Arial"/>
              </a:rPr>
              <a:t>Discerning</a:t>
            </a:r>
            <a:endParaRPr sz="15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 rot="21000000">
            <a:off x="3521794" y="5981579"/>
            <a:ext cx="286029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00"/>
              </a:lnSpc>
            </a:pPr>
            <a:r>
              <a:rPr sz="1500" b="1" spc="-15" dirty="0">
                <a:latin typeface="Arial"/>
                <a:cs typeface="Arial"/>
              </a:rPr>
              <a:t>O</a:t>
            </a:r>
            <a:r>
              <a:rPr sz="1500" b="1" dirty="0">
                <a:latin typeface="Arial"/>
                <a:cs typeface="Arial"/>
              </a:rPr>
              <a:t>f</a:t>
            </a:r>
            <a:endParaRPr sz="15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 rot="21000000">
            <a:off x="3389238" y="6181460"/>
            <a:ext cx="624142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00"/>
              </a:lnSpc>
            </a:pPr>
            <a:r>
              <a:rPr sz="1500" b="1" dirty="0">
                <a:latin typeface="Arial"/>
                <a:cs typeface="Arial"/>
              </a:rPr>
              <a:t>S</a:t>
            </a:r>
            <a:r>
              <a:rPr sz="1500" b="1" spc="-15" dirty="0">
                <a:latin typeface="Arial"/>
                <a:cs typeface="Arial"/>
              </a:rPr>
              <a:t>piri</a:t>
            </a:r>
            <a:r>
              <a:rPr sz="1500" b="1" dirty="0">
                <a:latin typeface="Arial"/>
                <a:cs typeface="Arial"/>
              </a:rPr>
              <a:t>ts</a:t>
            </a:r>
            <a:endParaRPr sz="15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 rot="21000000">
            <a:off x="4962976" y="5805532"/>
            <a:ext cx="1181321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00"/>
              </a:lnSpc>
            </a:pPr>
            <a:r>
              <a:rPr sz="1500" b="1" spc="-5" dirty="0">
                <a:latin typeface="Arial"/>
                <a:cs typeface="Arial"/>
              </a:rPr>
              <a:t>Divers</a:t>
            </a:r>
            <a:r>
              <a:rPr sz="1500" b="1" spc="-95" dirty="0">
                <a:latin typeface="Arial"/>
                <a:cs typeface="Arial"/>
              </a:rPr>
              <a:t> </a:t>
            </a:r>
            <a:r>
              <a:rPr sz="2250" b="1" spc="-7" baseline="1851" dirty="0">
                <a:latin typeface="Arial"/>
                <a:cs typeface="Arial"/>
              </a:rPr>
              <a:t>Kinds</a:t>
            </a:r>
            <a:endParaRPr sz="2250" baseline="1851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 rot="21000000">
            <a:off x="5447431" y="6005391"/>
            <a:ext cx="286029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00"/>
              </a:lnSpc>
            </a:pPr>
            <a:r>
              <a:rPr sz="1500" b="1" spc="-15" dirty="0">
                <a:latin typeface="Arial"/>
                <a:cs typeface="Arial"/>
              </a:rPr>
              <a:t>O</a:t>
            </a:r>
            <a:r>
              <a:rPr sz="1500" b="1" dirty="0">
                <a:latin typeface="Arial"/>
                <a:cs typeface="Arial"/>
              </a:rPr>
              <a:t>f</a:t>
            </a:r>
            <a:endParaRPr sz="15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 rot="21000000">
            <a:off x="5224931" y="6205278"/>
            <a:ext cx="803946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00"/>
              </a:lnSpc>
            </a:pPr>
            <a:r>
              <a:rPr sz="1500" b="1" spc="-114" dirty="0">
                <a:latin typeface="Arial"/>
                <a:cs typeface="Arial"/>
              </a:rPr>
              <a:t>T</a:t>
            </a:r>
            <a:r>
              <a:rPr sz="1500" b="1" spc="-15" dirty="0">
                <a:latin typeface="Arial"/>
                <a:cs typeface="Arial"/>
              </a:rPr>
              <a:t>ongu</a:t>
            </a:r>
            <a:r>
              <a:rPr sz="2250" b="1" spc="-22" baseline="1851" dirty="0">
                <a:latin typeface="Arial"/>
                <a:cs typeface="Arial"/>
              </a:rPr>
              <a:t>e</a:t>
            </a:r>
            <a:r>
              <a:rPr sz="2250" b="1" baseline="1851" dirty="0">
                <a:latin typeface="Arial"/>
                <a:cs typeface="Arial"/>
              </a:rPr>
              <a:t>s</a:t>
            </a:r>
            <a:endParaRPr sz="2250" baseline="1851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 rot="21000000">
            <a:off x="6898702" y="5805510"/>
            <a:ext cx="1244032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00"/>
              </a:lnSpc>
            </a:pPr>
            <a:r>
              <a:rPr sz="1500" b="1" spc="-15" dirty="0">
                <a:latin typeface="Arial"/>
                <a:cs typeface="Arial"/>
              </a:rPr>
              <a:t>Interp</a:t>
            </a:r>
            <a:r>
              <a:rPr sz="2250" b="1" spc="-22" baseline="1851" dirty="0">
                <a:latin typeface="Arial"/>
                <a:cs typeface="Arial"/>
              </a:rPr>
              <a:t>retation</a:t>
            </a:r>
            <a:endParaRPr sz="2250" baseline="1851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 rot="21000000">
            <a:off x="7414344" y="6005391"/>
            <a:ext cx="286029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00"/>
              </a:lnSpc>
            </a:pPr>
            <a:r>
              <a:rPr sz="1500" b="1" spc="-15" dirty="0">
                <a:latin typeface="Arial"/>
                <a:cs typeface="Arial"/>
              </a:rPr>
              <a:t>O</a:t>
            </a:r>
            <a:r>
              <a:rPr sz="1500" b="1" dirty="0">
                <a:latin typeface="Arial"/>
                <a:cs typeface="Arial"/>
              </a:rPr>
              <a:t>f</a:t>
            </a:r>
            <a:endParaRPr sz="15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 rot="21000000">
            <a:off x="7191844" y="6205278"/>
            <a:ext cx="803946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00"/>
              </a:lnSpc>
            </a:pPr>
            <a:r>
              <a:rPr sz="1500" b="1" spc="-114" dirty="0">
                <a:latin typeface="Arial"/>
                <a:cs typeface="Arial"/>
              </a:rPr>
              <a:t>T</a:t>
            </a:r>
            <a:r>
              <a:rPr sz="1500" b="1" spc="-15" dirty="0">
                <a:latin typeface="Arial"/>
                <a:cs typeface="Arial"/>
              </a:rPr>
              <a:t>ongu</a:t>
            </a:r>
            <a:r>
              <a:rPr sz="2250" b="1" spc="-22" baseline="1851" dirty="0">
                <a:latin typeface="Arial"/>
                <a:cs typeface="Arial"/>
              </a:rPr>
              <a:t>e</a:t>
            </a:r>
            <a:r>
              <a:rPr sz="2250" b="1" baseline="1851" dirty="0">
                <a:latin typeface="Arial"/>
                <a:cs typeface="Arial"/>
              </a:rPr>
              <a:t>s</a:t>
            </a:r>
            <a:endParaRPr sz="2250" baseline="1851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3993" y="0"/>
                </a:lnTo>
                <a:lnTo>
                  <a:pt x="9143993" y="6857994"/>
                </a:lnTo>
                <a:lnTo>
                  <a:pt x="0" y="685799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69489" y="134620"/>
            <a:ext cx="4559300" cy="130048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323215" marR="5080" indent="-311150">
              <a:lnSpc>
                <a:spcPts val="5000"/>
              </a:lnSpc>
              <a:spcBef>
                <a:spcPts val="300"/>
              </a:spcBef>
              <a:tabLst>
                <a:tab pos="1494155" algn="l"/>
                <a:tab pos="1923414" algn="l"/>
                <a:tab pos="2442210" algn="l"/>
              </a:tabLst>
            </a:pPr>
            <a:r>
              <a:rPr spc="-5" dirty="0"/>
              <a:t>From	the	Old</a:t>
            </a:r>
            <a:r>
              <a:rPr spc="-100" dirty="0"/>
              <a:t> </a:t>
            </a:r>
            <a:r>
              <a:rPr dirty="0"/>
              <a:t>Man  to </a:t>
            </a:r>
            <a:r>
              <a:rPr spc="-5" dirty="0"/>
              <a:t>the	</a:t>
            </a:r>
            <a:r>
              <a:rPr dirty="0"/>
              <a:t>New</a:t>
            </a:r>
            <a:r>
              <a:rPr spc="-40" dirty="0"/>
              <a:t> </a:t>
            </a:r>
            <a:r>
              <a:rPr dirty="0"/>
              <a:t>Man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3557841" y="5037513"/>
            <a:ext cx="1188720" cy="1405255"/>
            <a:chOff x="3557841" y="5037513"/>
            <a:chExt cx="1188720" cy="1405255"/>
          </a:xfrm>
        </p:grpSpPr>
        <p:sp>
          <p:nvSpPr>
            <p:cNvPr id="6" name="object 6"/>
            <p:cNvSpPr/>
            <p:nvPr/>
          </p:nvSpPr>
          <p:spPr>
            <a:xfrm>
              <a:off x="3557841" y="5037513"/>
              <a:ext cx="1188720" cy="55695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611879" y="5457304"/>
              <a:ext cx="1072342" cy="55279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624351" y="5889566"/>
              <a:ext cx="1047403" cy="55279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584312" y="5063807"/>
            <a:ext cx="1105535" cy="13030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68580" marR="5080" indent="-56515" algn="just">
              <a:lnSpc>
                <a:spcPct val="99700"/>
              </a:lnSpc>
              <a:spcBef>
                <a:spcPts val="110"/>
              </a:spcBef>
            </a:pPr>
            <a:r>
              <a:rPr sz="2800" b="1" spc="-55" dirty="0">
                <a:solidFill>
                  <a:srgbClr val="FF4F4F"/>
                </a:solidFill>
                <a:latin typeface="Arial"/>
                <a:cs typeface="Arial"/>
              </a:rPr>
              <a:t>W</a:t>
            </a:r>
            <a:r>
              <a:rPr sz="2800" b="1" spc="-5" dirty="0">
                <a:solidFill>
                  <a:srgbClr val="FF4F4F"/>
                </a:solidFill>
                <a:latin typeface="Arial"/>
                <a:cs typeface="Arial"/>
              </a:rPr>
              <a:t>ork</a:t>
            </a:r>
            <a:r>
              <a:rPr sz="2800" b="1" dirty="0">
                <a:solidFill>
                  <a:srgbClr val="FF4F4F"/>
                </a:solidFill>
                <a:latin typeface="Arial"/>
                <a:cs typeface="Arial"/>
              </a:rPr>
              <a:t>s  </a:t>
            </a:r>
            <a:r>
              <a:rPr sz="2800" b="1" spc="-5" dirty="0">
                <a:solidFill>
                  <a:srgbClr val="FF4F4F"/>
                </a:solidFill>
                <a:latin typeface="Arial"/>
                <a:cs typeface="Arial"/>
              </a:rPr>
              <a:t>of the  </a:t>
            </a:r>
            <a:r>
              <a:rPr sz="2800" b="1" dirty="0">
                <a:solidFill>
                  <a:srgbClr val="FF4F4F"/>
                </a:solidFill>
                <a:latin typeface="Arial"/>
                <a:cs typeface="Arial"/>
              </a:rPr>
              <a:t>Flesh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23702" y="1479660"/>
            <a:ext cx="7456805" cy="2814320"/>
            <a:chOff x="523702" y="1479660"/>
            <a:chExt cx="7456805" cy="2814320"/>
          </a:xfrm>
        </p:grpSpPr>
        <p:sp>
          <p:nvSpPr>
            <p:cNvPr id="11" name="object 11"/>
            <p:cNvSpPr/>
            <p:nvPr/>
          </p:nvSpPr>
          <p:spPr>
            <a:xfrm>
              <a:off x="523702" y="2493816"/>
              <a:ext cx="1359128" cy="110559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81396" y="2884516"/>
              <a:ext cx="1259377" cy="104740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022465" y="3262749"/>
              <a:ext cx="1230283" cy="103077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73997" y="2749918"/>
              <a:ext cx="1361862" cy="137576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995159" y="1479660"/>
              <a:ext cx="897774" cy="55279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907873" y="1899458"/>
              <a:ext cx="1072342" cy="55279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932815" y="2327560"/>
              <a:ext cx="1022465" cy="55695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6937806" y="1503045"/>
            <a:ext cx="993140" cy="13030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indent="88900" algn="just">
              <a:lnSpc>
                <a:spcPct val="99700"/>
              </a:lnSpc>
              <a:spcBef>
                <a:spcPts val="110"/>
              </a:spcBef>
            </a:pPr>
            <a:r>
              <a:rPr sz="2800" b="1" spc="-5" dirty="0">
                <a:solidFill>
                  <a:srgbClr val="A20000"/>
                </a:solidFill>
                <a:latin typeface="Arial"/>
                <a:cs typeface="Arial"/>
              </a:rPr>
              <a:t>Fruit  of</a:t>
            </a:r>
            <a:r>
              <a:rPr sz="2800" b="1" spc="-90" dirty="0">
                <a:solidFill>
                  <a:srgbClr val="A2000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A20000"/>
                </a:solidFill>
                <a:latin typeface="Arial"/>
                <a:cs typeface="Arial"/>
              </a:rPr>
              <a:t>the  Spirit</a:t>
            </a:r>
            <a:endParaRPr sz="28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85502" y="1621300"/>
            <a:ext cx="2324100" cy="1541145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 marR="5080" indent="228600">
              <a:lnSpc>
                <a:spcPct val="88400"/>
              </a:lnSpc>
              <a:spcBef>
                <a:spcPts val="285"/>
              </a:spcBef>
            </a:pPr>
            <a:r>
              <a:rPr sz="1100" b="1" i="1" dirty="0">
                <a:latin typeface="Arial"/>
                <a:cs typeface="Arial"/>
              </a:rPr>
              <a:t>“That ye put </a:t>
            </a:r>
            <a:r>
              <a:rPr sz="1100" b="1" i="1" spc="-10" dirty="0">
                <a:latin typeface="Arial"/>
                <a:cs typeface="Arial"/>
              </a:rPr>
              <a:t>off </a:t>
            </a:r>
            <a:r>
              <a:rPr sz="1100" b="1" i="1" dirty="0">
                <a:latin typeface="Arial"/>
                <a:cs typeface="Arial"/>
              </a:rPr>
              <a:t>concerning</a:t>
            </a:r>
            <a:r>
              <a:rPr sz="1100" b="1" i="1" spc="-90" dirty="0">
                <a:latin typeface="Arial"/>
                <a:cs typeface="Arial"/>
              </a:rPr>
              <a:t> </a:t>
            </a:r>
            <a:r>
              <a:rPr sz="1100" b="1" i="1" spc="-5" dirty="0">
                <a:latin typeface="Arial"/>
                <a:cs typeface="Arial"/>
              </a:rPr>
              <a:t>the  former conversation the </a:t>
            </a:r>
            <a:r>
              <a:rPr sz="1100" b="1" i="1" dirty="0">
                <a:latin typeface="Arial"/>
                <a:cs typeface="Arial"/>
              </a:rPr>
              <a:t>old man,  which is corrupt according to </a:t>
            </a:r>
            <a:r>
              <a:rPr sz="1100" b="1" i="1" spc="-5" dirty="0">
                <a:latin typeface="Arial"/>
                <a:cs typeface="Arial"/>
              </a:rPr>
              <a:t>the  deceitful</a:t>
            </a:r>
            <a:r>
              <a:rPr sz="1100" b="1" i="1" spc="-1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lusts;</a:t>
            </a:r>
            <a:endParaRPr sz="1100">
              <a:latin typeface="Arial"/>
              <a:cs typeface="Arial"/>
            </a:endParaRPr>
          </a:p>
          <a:p>
            <a:pPr marL="12700" marR="38100" indent="222885">
              <a:lnSpc>
                <a:spcPts val="1200"/>
              </a:lnSpc>
              <a:spcBef>
                <a:spcPts val="20"/>
              </a:spcBef>
            </a:pPr>
            <a:r>
              <a:rPr sz="1100" b="1" i="1" dirty="0">
                <a:latin typeface="Arial"/>
                <a:cs typeface="Arial"/>
              </a:rPr>
              <a:t>And be renewed in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spirit</a:t>
            </a:r>
            <a:r>
              <a:rPr sz="1100" b="1" i="1" spc="-10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of  your</a:t>
            </a:r>
            <a:r>
              <a:rPr sz="1100" b="1" i="1" spc="-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mind;</a:t>
            </a:r>
            <a:endParaRPr sz="1100">
              <a:latin typeface="Arial"/>
              <a:cs typeface="Arial"/>
            </a:endParaRPr>
          </a:p>
          <a:p>
            <a:pPr marL="12700" marR="28575" indent="222885">
              <a:lnSpc>
                <a:spcPts val="1200"/>
              </a:lnSpc>
            </a:pPr>
            <a:r>
              <a:rPr sz="1100" b="1" i="1" dirty="0">
                <a:latin typeface="Arial"/>
                <a:cs typeface="Arial"/>
              </a:rPr>
              <a:t>And </a:t>
            </a:r>
            <a:r>
              <a:rPr sz="1100" b="1" i="1" spc="-5" dirty="0">
                <a:latin typeface="Arial"/>
                <a:cs typeface="Arial"/>
              </a:rPr>
              <a:t>that </a:t>
            </a:r>
            <a:r>
              <a:rPr sz="1100" b="1" i="1" dirty="0">
                <a:latin typeface="Arial"/>
                <a:cs typeface="Arial"/>
              </a:rPr>
              <a:t>ye put on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new  man, which after God is created</a:t>
            </a:r>
            <a:r>
              <a:rPr sz="1100" b="1" i="1" spc="-12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in  righteousness and true</a:t>
            </a:r>
            <a:r>
              <a:rPr sz="1100" b="1" i="1" spc="-55" dirty="0">
                <a:latin typeface="Arial"/>
                <a:cs typeface="Arial"/>
              </a:rPr>
              <a:t> </a:t>
            </a:r>
            <a:r>
              <a:rPr sz="1100" b="1" i="1" spc="-5" dirty="0">
                <a:latin typeface="Arial"/>
                <a:cs typeface="Arial"/>
              </a:rPr>
              <a:t>holiness.”</a:t>
            </a:r>
            <a:endParaRPr sz="1100">
              <a:latin typeface="Arial"/>
              <a:cs typeface="Arial"/>
            </a:endParaRPr>
          </a:p>
          <a:p>
            <a:pPr marL="1198245">
              <a:lnSpc>
                <a:spcPts val="1060"/>
              </a:lnSpc>
            </a:pPr>
            <a:r>
              <a:rPr sz="1000" b="1" spc="-5" dirty="0">
                <a:latin typeface="Arial"/>
                <a:cs typeface="Arial"/>
              </a:rPr>
              <a:t>Ephesians</a:t>
            </a:r>
            <a:r>
              <a:rPr sz="1000" b="1" spc="-4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4:22-24</a:t>
            </a:r>
            <a:endParaRPr sz="10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67639" y="4757420"/>
            <a:ext cx="117475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5" dirty="0">
                <a:latin typeface="Arial"/>
                <a:cs typeface="Arial"/>
              </a:rPr>
              <a:t>Galatians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5:19-21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046152" y="5924232"/>
            <a:ext cx="972819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5" dirty="0">
                <a:latin typeface="Arial"/>
                <a:cs typeface="Arial"/>
              </a:rPr>
              <a:t>Galatians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5:22</a:t>
            </a:r>
            <a:endParaRPr sz="11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43381" y="5934075"/>
            <a:ext cx="2668270" cy="89408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 indent="-635" algn="ctr">
              <a:lnSpc>
                <a:spcPct val="93800"/>
              </a:lnSpc>
              <a:spcBef>
                <a:spcPts val="190"/>
              </a:spcBef>
            </a:pPr>
            <a:r>
              <a:rPr sz="1200" b="1" i="1" dirty="0">
                <a:latin typeface="Arial"/>
                <a:cs typeface="Arial"/>
              </a:rPr>
              <a:t>Adultery </a:t>
            </a:r>
            <a:r>
              <a:rPr sz="1200" b="1" i="1" spc="-5" dirty="0">
                <a:latin typeface="Arial"/>
                <a:cs typeface="Arial"/>
              </a:rPr>
              <a:t>Fornication </a:t>
            </a:r>
            <a:r>
              <a:rPr sz="1200" b="1" i="1" dirty="0">
                <a:latin typeface="Arial"/>
                <a:cs typeface="Arial"/>
              </a:rPr>
              <a:t>Uncleanness  Lasciviousness Idolatry </a:t>
            </a:r>
            <a:r>
              <a:rPr sz="1200" b="1" i="1" spc="-5" dirty="0">
                <a:latin typeface="Arial"/>
                <a:cs typeface="Arial"/>
              </a:rPr>
              <a:t>Witchcraft  </a:t>
            </a:r>
            <a:r>
              <a:rPr sz="1200" b="1" i="1" dirty="0">
                <a:latin typeface="Arial"/>
                <a:cs typeface="Arial"/>
              </a:rPr>
              <a:t>Hatred </a:t>
            </a:r>
            <a:r>
              <a:rPr sz="1200" b="1" i="1" spc="-10" dirty="0">
                <a:latin typeface="Arial"/>
                <a:cs typeface="Arial"/>
              </a:rPr>
              <a:t>Variance </a:t>
            </a:r>
            <a:r>
              <a:rPr sz="1200" b="1" i="1" spc="-5" dirty="0">
                <a:latin typeface="Arial"/>
                <a:cs typeface="Arial"/>
              </a:rPr>
              <a:t>Emulations Wrath  </a:t>
            </a:r>
            <a:r>
              <a:rPr sz="1200" b="1" i="1" dirty="0">
                <a:latin typeface="Arial"/>
                <a:cs typeface="Arial"/>
              </a:rPr>
              <a:t>Strife </a:t>
            </a:r>
            <a:r>
              <a:rPr sz="1200" b="1" i="1" spc="-5" dirty="0">
                <a:latin typeface="Arial"/>
                <a:cs typeface="Arial"/>
              </a:rPr>
              <a:t>Seditions </a:t>
            </a:r>
            <a:r>
              <a:rPr sz="1200" b="1" i="1" dirty="0">
                <a:latin typeface="Arial"/>
                <a:cs typeface="Arial"/>
              </a:rPr>
              <a:t>Heresies</a:t>
            </a:r>
            <a:r>
              <a:rPr sz="1200" b="1" i="1" spc="315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Envyings  Murder </a:t>
            </a:r>
            <a:r>
              <a:rPr sz="1200" b="1" i="1" dirty="0">
                <a:latin typeface="Arial"/>
                <a:cs typeface="Arial"/>
              </a:rPr>
              <a:t>Drunkenness</a:t>
            </a:r>
            <a:r>
              <a:rPr sz="1200" b="1" i="1" spc="29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Revellings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394621" y="6265862"/>
            <a:ext cx="2179955" cy="55118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065" marR="5080" indent="-635" algn="ctr">
              <a:lnSpc>
                <a:spcPct val="93800"/>
              </a:lnSpc>
              <a:spcBef>
                <a:spcPts val="190"/>
              </a:spcBef>
            </a:pPr>
            <a:r>
              <a:rPr sz="1200" b="1" i="1" dirty="0">
                <a:latin typeface="Arial"/>
                <a:cs typeface="Arial"/>
              </a:rPr>
              <a:t>Love Joy Peace </a:t>
            </a:r>
            <a:r>
              <a:rPr sz="1200" b="1" i="1" spc="-5" dirty="0">
                <a:latin typeface="Arial"/>
                <a:cs typeface="Arial"/>
              </a:rPr>
              <a:t>Gentleness  </a:t>
            </a:r>
            <a:r>
              <a:rPr sz="1200" b="1" i="1" dirty="0">
                <a:latin typeface="Arial"/>
                <a:cs typeface="Arial"/>
              </a:rPr>
              <a:t>Goodness </a:t>
            </a:r>
            <a:r>
              <a:rPr sz="1200" b="1" i="1" spc="-5" dirty="0">
                <a:latin typeface="Arial"/>
                <a:cs typeface="Arial"/>
              </a:rPr>
              <a:t>Longsuffering  </a:t>
            </a:r>
            <a:r>
              <a:rPr sz="1200" b="1" i="1" dirty="0">
                <a:latin typeface="Arial"/>
                <a:cs typeface="Arial"/>
              </a:rPr>
              <a:t>Faith Meekness</a:t>
            </a:r>
            <a:r>
              <a:rPr sz="1200" b="1" i="1" spc="229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Temperance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3993" y="0"/>
                </a:lnTo>
                <a:lnTo>
                  <a:pt x="9143993" y="6857994"/>
                </a:lnTo>
                <a:lnTo>
                  <a:pt x="0" y="685799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587372" y="134620"/>
            <a:ext cx="592391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08710" algn="l"/>
              </a:tabLst>
            </a:pPr>
            <a:r>
              <a:rPr spc="-5" dirty="0"/>
              <a:t>The	Beauty of</a:t>
            </a:r>
            <a:r>
              <a:rPr spc="-50" dirty="0"/>
              <a:t> </a:t>
            </a:r>
            <a:r>
              <a:rPr spc="-5" dirty="0"/>
              <a:t>Holiness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904262" y="6265545"/>
            <a:ext cx="44456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Our Life Should </a:t>
            </a:r>
            <a:r>
              <a:rPr sz="1800" b="1" dirty="0">
                <a:latin typeface="Arial"/>
                <a:cs typeface="Arial"/>
              </a:rPr>
              <a:t>Be a </a:t>
            </a:r>
            <a:r>
              <a:rPr sz="1800" b="1" spc="-5" dirty="0">
                <a:latin typeface="Arial"/>
                <a:cs typeface="Arial"/>
              </a:rPr>
              <a:t>Reflection of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Jesus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80402" y="1931742"/>
            <a:ext cx="2259330" cy="760095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 marR="5080" indent="228600">
              <a:lnSpc>
                <a:spcPct val="99500"/>
              </a:lnSpc>
              <a:spcBef>
                <a:spcPts val="145"/>
              </a:spcBef>
            </a:pPr>
            <a:r>
              <a:rPr sz="1200" b="1" i="1" dirty="0">
                <a:latin typeface="Arial"/>
                <a:cs typeface="Arial"/>
              </a:rPr>
              <a:t>“Give unto </a:t>
            </a:r>
            <a:r>
              <a:rPr sz="1200" b="1" i="1" spc="-5" dirty="0">
                <a:latin typeface="Arial"/>
                <a:cs typeface="Arial"/>
              </a:rPr>
              <a:t>the </a:t>
            </a:r>
            <a:r>
              <a:rPr sz="1200" b="1" i="1" dirty="0">
                <a:latin typeface="Arial"/>
                <a:cs typeface="Arial"/>
              </a:rPr>
              <a:t>LORD </a:t>
            </a:r>
            <a:r>
              <a:rPr sz="1200" b="1" i="1" spc="-5" dirty="0">
                <a:latin typeface="Arial"/>
                <a:cs typeface="Arial"/>
              </a:rPr>
              <a:t>the  </a:t>
            </a:r>
            <a:r>
              <a:rPr sz="1200" b="1" i="1" dirty="0">
                <a:latin typeface="Arial"/>
                <a:cs typeface="Arial"/>
              </a:rPr>
              <a:t>glory due unto his name;  worship </a:t>
            </a:r>
            <a:r>
              <a:rPr sz="1200" b="1" i="1" spc="-5" dirty="0">
                <a:latin typeface="Arial"/>
                <a:cs typeface="Arial"/>
              </a:rPr>
              <a:t>the </a:t>
            </a:r>
            <a:r>
              <a:rPr sz="1200" b="1" i="1" dirty="0">
                <a:latin typeface="Arial"/>
                <a:cs typeface="Arial"/>
              </a:rPr>
              <a:t>LORD in </a:t>
            </a:r>
            <a:r>
              <a:rPr sz="1200" b="1" i="1" spc="-5" dirty="0">
                <a:latin typeface="Arial"/>
                <a:cs typeface="Arial"/>
              </a:rPr>
              <a:t>the  </a:t>
            </a:r>
            <a:r>
              <a:rPr sz="1200" b="1" i="1" dirty="0">
                <a:latin typeface="Arial"/>
                <a:cs typeface="Arial"/>
              </a:rPr>
              <a:t>beauty of </a:t>
            </a:r>
            <a:r>
              <a:rPr sz="1200" b="1" i="1" spc="-5" dirty="0">
                <a:latin typeface="Arial"/>
                <a:cs typeface="Arial"/>
              </a:rPr>
              <a:t>holiness.” </a:t>
            </a:r>
            <a:r>
              <a:rPr sz="1100" b="1" dirty="0">
                <a:latin typeface="Arial"/>
                <a:cs typeface="Arial"/>
              </a:rPr>
              <a:t>Psalm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29:2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66115" y="3138254"/>
            <a:ext cx="2306955" cy="19951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28600">
              <a:lnSpc>
                <a:spcPct val="108600"/>
              </a:lnSpc>
              <a:spcBef>
                <a:spcPts val="95"/>
              </a:spcBef>
              <a:tabLst>
                <a:tab pos="1496060" algn="l"/>
              </a:tabLst>
            </a:pPr>
            <a:r>
              <a:rPr sz="1100" b="1" i="1" dirty="0">
                <a:latin typeface="Arial"/>
                <a:cs typeface="Arial"/>
              </a:rPr>
              <a:t>“Let your light so shine </a:t>
            </a:r>
            <a:r>
              <a:rPr sz="1100" b="1" i="1" spc="-5" dirty="0">
                <a:latin typeface="Arial"/>
                <a:cs typeface="Arial"/>
              </a:rPr>
              <a:t>before  </a:t>
            </a:r>
            <a:r>
              <a:rPr sz="1100" b="1" i="1" dirty="0">
                <a:latin typeface="Arial"/>
                <a:cs typeface="Arial"/>
              </a:rPr>
              <a:t>men, </a:t>
            </a:r>
            <a:r>
              <a:rPr sz="1100" b="1" i="1" spc="-5" dirty="0">
                <a:latin typeface="Arial"/>
                <a:cs typeface="Arial"/>
              </a:rPr>
              <a:t>that they </a:t>
            </a:r>
            <a:r>
              <a:rPr sz="1100" b="1" i="1" dirty="0">
                <a:latin typeface="Arial"/>
                <a:cs typeface="Arial"/>
              </a:rPr>
              <a:t>may see your good  works, and glorify your </a:t>
            </a:r>
            <a:r>
              <a:rPr sz="1100" b="1" i="1" spc="-5" dirty="0">
                <a:latin typeface="Arial"/>
                <a:cs typeface="Arial"/>
              </a:rPr>
              <a:t>Father  </a:t>
            </a:r>
            <a:r>
              <a:rPr sz="1100" b="1" i="1" dirty="0">
                <a:latin typeface="Arial"/>
                <a:cs typeface="Arial"/>
              </a:rPr>
              <a:t>which is</a:t>
            </a:r>
            <a:r>
              <a:rPr sz="1100" b="1" i="1" spc="1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in</a:t>
            </a:r>
            <a:r>
              <a:rPr sz="1100" b="1" i="1" spc="10" dirty="0">
                <a:latin typeface="Arial"/>
                <a:cs typeface="Arial"/>
              </a:rPr>
              <a:t> </a:t>
            </a:r>
            <a:r>
              <a:rPr sz="1100" b="1" i="1" spc="-5" dirty="0">
                <a:latin typeface="Arial"/>
                <a:cs typeface="Arial"/>
              </a:rPr>
              <a:t>heaven.”	</a:t>
            </a:r>
            <a:r>
              <a:rPr sz="1000" b="1" spc="-5" dirty="0">
                <a:latin typeface="Arial"/>
                <a:cs typeface="Arial"/>
              </a:rPr>
              <a:t>Matthew</a:t>
            </a:r>
            <a:r>
              <a:rPr sz="1000" b="1" spc="-7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5:16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650">
              <a:latin typeface="Arial"/>
              <a:cs typeface="Arial"/>
            </a:endParaRPr>
          </a:p>
          <a:p>
            <a:pPr marL="26670" marR="114300" indent="228600">
              <a:lnSpc>
                <a:spcPts val="1300"/>
              </a:lnSpc>
            </a:pPr>
            <a:r>
              <a:rPr sz="1100" b="1" i="1" dirty="0">
                <a:latin typeface="Arial"/>
                <a:cs typeface="Arial"/>
              </a:rPr>
              <a:t>“Having </a:t>
            </a:r>
            <a:r>
              <a:rPr sz="1100" b="1" i="1" spc="-5" dirty="0">
                <a:latin typeface="Arial"/>
                <a:cs typeface="Arial"/>
              </a:rPr>
              <a:t>therefore these  </a:t>
            </a:r>
            <a:r>
              <a:rPr sz="1100" b="1" i="1" dirty="0">
                <a:latin typeface="Arial"/>
                <a:cs typeface="Arial"/>
              </a:rPr>
              <a:t>promises, dearly beloved, let us  cleanse ourselves from all  </a:t>
            </a:r>
            <a:r>
              <a:rPr sz="1100" b="1" i="1" spc="-5" dirty="0">
                <a:latin typeface="Arial"/>
                <a:cs typeface="Arial"/>
              </a:rPr>
              <a:t>filthiness </a:t>
            </a:r>
            <a:r>
              <a:rPr sz="1100" b="1" i="1" dirty="0">
                <a:latin typeface="Arial"/>
                <a:cs typeface="Arial"/>
              </a:rPr>
              <a:t>of </a:t>
            </a:r>
            <a:r>
              <a:rPr sz="1100" b="1" i="1" spc="-5" dirty="0">
                <a:latin typeface="Arial"/>
                <a:cs typeface="Arial"/>
              </a:rPr>
              <a:t>the flesh </a:t>
            </a:r>
            <a:r>
              <a:rPr sz="1100" b="1" i="1" dirty="0">
                <a:latin typeface="Arial"/>
                <a:cs typeface="Arial"/>
              </a:rPr>
              <a:t>and spirit,  </a:t>
            </a:r>
            <a:r>
              <a:rPr sz="1100" b="1" i="1" spc="-5" dirty="0">
                <a:latin typeface="Arial"/>
                <a:cs typeface="Arial"/>
              </a:rPr>
              <a:t>perfecting </a:t>
            </a:r>
            <a:r>
              <a:rPr sz="1100" b="1" i="1" dirty="0">
                <a:latin typeface="Arial"/>
                <a:cs typeface="Arial"/>
              </a:rPr>
              <a:t>holiness in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fear</a:t>
            </a:r>
            <a:r>
              <a:rPr sz="1100" b="1" i="1" spc="-4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of</a:t>
            </a:r>
            <a:endParaRPr sz="11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0402" y="5113482"/>
            <a:ext cx="414020" cy="1987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00" b="1" i="1" dirty="0">
                <a:latin typeface="Arial"/>
                <a:cs typeface="Arial"/>
              </a:rPr>
              <a:t>God.”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836271" y="5130482"/>
            <a:ext cx="10560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"/>
                <a:cs typeface="Arial"/>
              </a:rPr>
              <a:t>II </a:t>
            </a:r>
            <a:r>
              <a:rPr sz="1000" b="1" spc="-5" dirty="0">
                <a:latin typeface="Arial"/>
                <a:cs typeface="Arial"/>
              </a:rPr>
              <a:t>Corinthians</a:t>
            </a:r>
            <a:r>
              <a:rPr sz="1000" b="1" spc="-5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7:1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5002" y="5752866"/>
            <a:ext cx="2305050" cy="57658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indent="168275">
              <a:lnSpc>
                <a:spcPct val="109800"/>
              </a:lnSpc>
              <a:spcBef>
                <a:spcPts val="80"/>
              </a:spcBef>
            </a:pPr>
            <a:r>
              <a:rPr sz="1100" b="1" i="1" dirty="0">
                <a:latin typeface="Arial"/>
                <a:cs typeface="Arial"/>
              </a:rPr>
              <a:t>“Follow peace with all men,</a:t>
            </a:r>
            <a:r>
              <a:rPr sz="1100" b="1" i="1" spc="-12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and  holiness, </a:t>
            </a:r>
            <a:r>
              <a:rPr sz="1100" b="1" i="1" spc="-5" dirty="0">
                <a:latin typeface="Arial"/>
                <a:cs typeface="Arial"/>
              </a:rPr>
              <a:t>without </a:t>
            </a:r>
            <a:r>
              <a:rPr sz="1100" b="1" i="1" dirty="0">
                <a:latin typeface="Arial"/>
                <a:cs typeface="Arial"/>
              </a:rPr>
              <a:t>which no man  shall see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Lord:” </a:t>
            </a:r>
            <a:r>
              <a:rPr sz="1000" b="1" dirty="0">
                <a:latin typeface="Arial"/>
                <a:cs typeface="Arial"/>
              </a:rPr>
              <a:t>Hebrews</a:t>
            </a:r>
            <a:r>
              <a:rPr sz="1000" b="1" spc="-6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12:14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3993" y="0"/>
                </a:lnTo>
                <a:lnTo>
                  <a:pt x="9143993" y="6857994"/>
                </a:lnTo>
                <a:lnTo>
                  <a:pt x="0" y="685799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47983" y="947420"/>
            <a:ext cx="549275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5" dirty="0"/>
              <a:t>Exploring </a:t>
            </a:r>
            <a:r>
              <a:rPr sz="4000" spc="175" dirty="0"/>
              <a:t>God’s</a:t>
            </a:r>
            <a:r>
              <a:rPr sz="4000" spc="-70" dirty="0"/>
              <a:t> </a:t>
            </a:r>
            <a:r>
              <a:rPr sz="4000" spc="-20" dirty="0"/>
              <a:t>Word</a:t>
            </a:r>
            <a:endParaRPr sz="4000"/>
          </a:p>
        </p:txBody>
      </p:sp>
      <p:sp>
        <p:nvSpPr>
          <p:cNvPr id="5" name="object 5"/>
          <p:cNvSpPr txBox="1"/>
          <p:nvPr/>
        </p:nvSpPr>
        <p:spPr>
          <a:xfrm>
            <a:off x="6022340" y="1785620"/>
            <a:ext cx="95758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3670" marR="5080" indent="-141605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Arial"/>
                <a:cs typeface="Arial"/>
              </a:rPr>
              <a:t>Home  Bible  </a:t>
            </a:r>
            <a:r>
              <a:rPr sz="2000" spc="-5" dirty="0">
                <a:latin typeface="Arial"/>
                <a:cs typeface="Arial"/>
              </a:rPr>
              <a:t>Study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81990" y="5771832"/>
            <a:ext cx="199136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latin typeface="Arial"/>
                <a:cs typeface="Arial"/>
              </a:rPr>
              <a:t>Lesson</a:t>
            </a:r>
            <a:endParaRPr sz="4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460513" y="5771832"/>
            <a:ext cx="100838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535" dirty="0">
                <a:latin typeface="Arial"/>
                <a:cs typeface="Arial"/>
              </a:rPr>
              <a:t>T</a:t>
            </a:r>
            <a:r>
              <a:rPr sz="4800" dirty="0">
                <a:latin typeface="Arial"/>
                <a:cs typeface="Arial"/>
              </a:rPr>
              <a:t>en</a:t>
            </a:r>
            <a:endParaRPr sz="4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3993" y="0"/>
                </a:lnTo>
                <a:lnTo>
                  <a:pt x="9143993" y="6857994"/>
                </a:lnTo>
                <a:lnTo>
                  <a:pt x="0" y="685799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44075" y="134620"/>
            <a:ext cx="701040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08710" algn="l"/>
              </a:tabLst>
            </a:pPr>
            <a:r>
              <a:rPr spc="-5" dirty="0"/>
              <a:t>The	</a:t>
            </a:r>
            <a:r>
              <a:rPr dirty="0"/>
              <a:t>New </a:t>
            </a:r>
            <a:r>
              <a:rPr spc="-40" dirty="0"/>
              <a:t>Testament</a:t>
            </a:r>
            <a:r>
              <a:rPr spc="-50" dirty="0"/>
              <a:t> </a:t>
            </a:r>
            <a:r>
              <a:rPr spc="-5" dirty="0"/>
              <a:t>Church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85697" y="645160"/>
            <a:ext cx="8154034" cy="109220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80"/>
              </a:spcBef>
            </a:pPr>
            <a:r>
              <a:rPr sz="1200" b="1" dirty="0">
                <a:latin typeface="Arial"/>
                <a:cs typeface="Arial"/>
              </a:rPr>
              <a:t>The </a:t>
            </a:r>
            <a:r>
              <a:rPr sz="1200" b="1" spc="-5" dirty="0">
                <a:latin typeface="Arial"/>
                <a:cs typeface="Arial"/>
              </a:rPr>
              <a:t>Church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Grows</a:t>
            </a:r>
            <a:endParaRPr sz="12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80"/>
              </a:spcBef>
            </a:pPr>
            <a:r>
              <a:rPr sz="1200" dirty="0">
                <a:latin typeface="Arial"/>
                <a:cs typeface="Arial"/>
              </a:rPr>
              <a:t>3,000 People </a:t>
            </a:r>
            <a:r>
              <a:rPr sz="1200" spc="-5" dirty="0">
                <a:latin typeface="Arial"/>
                <a:cs typeface="Arial"/>
              </a:rPr>
              <a:t>(Acts </a:t>
            </a:r>
            <a:r>
              <a:rPr sz="1200" dirty="0">
                <a:latin typeface="Arial"/>
                <a:cs typeface="Arial"/>
              </a:rPr>
              <a:t>2:41)  ●  5,000 People </a:t>
            </a:r>
            <a:r>
              <a:rPr sz="1200" spc="-5" dirty="0">
                <a:latin typeface="Arial"/>
                <a:cs typeface="Arial"/>
              </a:rPr>
              <a:t>(Acts </a:t>
            </a:r>
            <a:r>
              <a:rPr sz="1200" dirty="0">
                <a:latin typeface="Arial"/>
                <a:cs typeface="Arial"/>
              </a:rPr>
              <a:t>4:4) ●  Multitudes </a:t>
            </a:r>
            <a:r>
              <a:rPr sz="1200" spc="-5" dirty="0">
                <a:latin typeface="Arial"/>
                <a:cs typeface="Arial"/>
              </a:rPr>
              <a:t>(Acts </a:t>
            </a:r>
            <a:r>
              <a:rPr sz="1200" dirty="0">
                <a:latin typeface="Arial"/>
                <a:cs typeface="Arial"/>
              </a:rPr>
              <a:t>5:14) ●  Great Company of the </a:t>
            </a:r>
            <a:r>
              <a:rPr sz="1200" spc="-5" dirty="0">
                <a:latin typeface="Arial"/>
                <a:cs typeface="Arial"/>
              </a:rPr>
              <a:t>priests (Acts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6:7)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900">
              <a:latin typeface="Arial"/>
              <a:cs typeface="Arial"/>
            </a:endParaRPr>
          </a:p>
          <a:p>
            <a:pPr marL="664210">
              <a:lnSpc>
                <a:spcPct val="100000"/>
              </a:lnSpc>
              <a:tabLst>
                <a:tab pos="2776220" algn="l"/>
                <a:tab pos="5650230" algn="l"/>
              </a:tabLst>
            </a:pPr>
            <a:r>
              <a:rPr sz="2400" b="1" i="1" baseline="3472" dirty="0">
                <a:latin typeface="Arial"/>
                <a:cs typeface="Arial"/>
              </a:rPr>
              <a:t>Fellowship	</a:t>
            </a:r>
            <a:r>
              <a:rPr sz="1600" b="1" i="1" spc="-5" dirty="0">
                <a:latin typeface="Arial"/>
                <a:cs typeface="Arial"/>
              </a:rPr>
              <a:t>First Miracle in</a:t>
            </a:r>
            <a:r>
              <a:rPr sz="1600" b="1" i="1" spc="35" dirty="0">
                <a:latin typeface="Arial"/>
                <a:cs typeface="Arial"/>
              </a:rPr>
              <a:t> </a:t>
            </a:r>
            <a:r>
              <a:rPr sz="1600" b="1" i="1" spc="-5" dirty="0">
                <a:latin typeface="Arial"/>
                <a:cs typeface="Arial"/>
              </a:rPr>
              <a:t>the</a:t>
            </a:r>
            <a:r>
              <a:rPr sz="1600" b="1" i="1" spc="10" dirty="0">
                <a:latin typeface="Arial"/>
                <a:cs typeface="Arial"/>
              </a:rPr>
              <a:t> </a:t>
            </a:r>
            <a:r>
              <a:rPr sz="1600" b="1" i="1" spc="-5" dirty="0">
                <a:latin typeface="Arial"/>
                <a:cs typeface="Arial"/>
              </a:rPr>
              <a:t>Church	</a:t>
            </a:r>
            <a:r>
              <a:rPr sz="2400" b="1" i="1" spc="-7" baseline="3472" dirty="0">
                <a:latin typeface="Arial"/>
                <a:cs typeface="Arial"/>
              </a:rPr>
              <a:t>Barnabas Shows the</a:t>
            </a:r>
            <a:r>
              <a:rPr sz="2400" b="1" i="1" spc="-60" baseline="3472" dirty="0">
                <a:latin typeface="Arial"/>
                <a:cs typeface="Arial"/>
              </a:rPr>
              <a:t> </a:t>
            </a:r>
            <a:r>
              <a:rPr sz="2400" b="1" i="1" spc="-15" baseline="3472" dirty="0">
                <a:latin typeface="Arial"/>
                <a:cs typeface="Arial"/>
              </a:rPr>
              <a:t>Way</a:t>
            </a:r>
            <a:endParaRPr sz="2400" baseline="3472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97840" y="5934220"/>
            <a:ext cx="2258695" cy="52768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 indent="168275">
              <a:lnSpc>
                <a:spcPts val="1300"/>
              </a:lnSpc>
              <a:spcBef>
                <a:spcPts val="190"/>
              </a:spcBef>
            </a:pPr>
            <a:r>
              <a:rPr sz="1100" b="1" i="1" dirty="0">
                <a:latin typeface="Arial"/>
                <a:cs typeface="Arial"/>
              </a:rPr>
              <a:t>“And </a:t>
            </a:r>
            <a:r>
              <a:rPr sz="1100" b="1" i="1" spc="-5" dirty="0">
                <a:latin typeface="Arial"/>
                <a:cs typeface="Arial"/>
              </a:rPr>
              <a:t>they continued stedfastly  </a:t>
            </a:r>
            <a:r>
              <a:rPr sz="1100" b="1" i="1" dirty="0">
                <a:latin typeface="Arial"/>
                <a:cs typeface="Arial"/>
              </a:rPr>
              <a:t>in </a:t>
            </a:r>
            <a:r>
              <a:rPr sz="1100" b="1" i="1" spc="-5" dirty="0">
                <a:latin typeface="Arial"/>
                <a:cs typeface="Arial"/>
              </a:rPr>
              <a:t>the apostles' </a:t>
            </a:r>
            <a:r>
              <a:rPr sz="1100" b="1" i="1" dirty="0">
                <a:latin typeface="Arial"/>
                <a:cs typeface="Arial"/>
              </a:rPr>
              <a:t>doctrine and  fellowship, and in breaking</a:t>
            </a:r>
            <a:r>
              <a:rPr sz="1100" b="1" i="1" spc="-6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of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7840" y="6429520"/>
            <a:ext cx="1547495" cy="1987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00" b="1" i="1" dirty="0">
                <a:latin typeface="Arial"/>
                <a:cs typeface="Arial"/>
              </a:rPr>
              <a:t>bread, </a:t>
            </a:r>
            <a:r>
              <a:rPr sz="1100" b="1" i="1" spc="-5" dirty="0">
                <a:latin typeface="Arial"/>
                <a:cs typeface="Arial"/>
              </a:rPr>
              <a:t>and </a:t>
            </a:r>
            <a:r>
              <a:rPr sz="1100" b="1" i="1" dirty="0">
                <a:latin typeface="Arial"/>
                <a:cs typeface="Arial"/>
              </a:rPr>
              <a:t>in</a:t>
            </a:r>
            <a:r>
              <a:rPr sz="1100" b="1" i="1" spc="-8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prayers.”</a:t>
            </a:r>
            <a:endParaRPr sz="11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227186" y="6446520"/>
            <a:ext cx="59055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"/>
                <a:cs typeface="Arial"/>
              </a:rPr>
              <a:t>Acts</a:t>
            </a:r>
            <a:r>
              <a:rPr sz="1000" b="1" spc="-7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2:42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372802" y="5909772"/>
            <a:ext cx="2246630" cy="817880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31750" indent="168275">
              <a:lnSpc>
                <a:spcPct val="93400"/>
              </a:lnSpc>
              <a:spcBef>
                <a:spcPts val="220"/>
              </a:spcBef>
            </a:pPr>
            <a:r>
              <a:rPr sz="1100" b="1" i="1" dirty="0">
                <a:latin typeface="Arial"/>
                <a:cs typeface="Arial"/>
              </a:rPr>
              <a:t>“And he leaping up </a:t>
            </a:r>
            <a:r>
              <a:rPr sz="1100" b="1" i="1" spc="-5" dirty="0">
                <a:latin typeface="Arial"/>
                <a:cs typeface="Arial"/>
              </a:rPr>
              <a:t>stood,</a:t>
            </a:r>
            <a:r>
              <a:rPr sz="1100" b="1" i="1" spc="-9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and  walked, and entered with </a:t>
            </a:r>
            <a:r>
              <a:rPr sz="1100" b="1" i="1" spc="-5" dirty="0">
                <a:latin typeface="Arial"/>
                <a:cs typeface="Arial"/>
              </a:rPr>
              <a:t>them  </a:t>
            </a:r>
            <a:r>
              <a:rPr sz="1100" b="1" i="1" dirty="0">
                <a:latin typeface="Arial"/>
                <a:cs typeface="Arial"/>
              </a:rPr>
              <a:t>into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temple, walking, and  leaping, </a:t>
            </a:r>
            <a:r>
              <a:rPr sz="1100" b="1" i="1" spc="-5" dirty="0">
                <a:latin typeface="Arial"/>
                <a:cs typeface="Arial"/>
              </a:rPr>
              <a:t>and </a:t>
            </a:r>
            <a:r>
              <a:rPr sz="1100" b="1" i="1" dirty="0">
                <a:latin typeface="Arial"/>
                <a:cs typeface="Arial"/>
              </a:rPr>
              <a:t>praising</a:t>
            </a:r>
            <a:r>
              <a:rPr sz="1100" b="1" i="1" spc="-20" dirty="0">
                <a:latin typeface="Arial"/>
                <a:cs typeface="Arial"/>
              </a:rPr>
              <a:t> </a:t>
            </a:r>
            <a:r>
              <a:rPr sz="1100" b="1" i="1" spc="-5" dirty="0">
                <a:latin typeface="Arial"/>
                <a:cs typeface="Arial"/>
              </a:rPr>
              <a:t>God.”</a:t>
            </a:r>
            <a:endParaRPr sz="1100">
              <a:latin typeface="Arial"/>
              <a:cs typeface="Arial"/>
            </a:endParaRPr>
          </a:p>
          <a:p>
            <a:pPr marL="1739264">
              <a:lnSpc>
                <a:spcPts val="1185"/>
              </a:lnSpc>
            </a:pPr>
            <a:r>
              <a:rPr sz="1000" b="1" dirty="0">
                <a:latin typeface="Arial"/>
                <a:cs typeface="Arial"/>
              </a:rPr>
              <a:t>Acts</a:t>
            </a:r>
            <a:r>
              <a:rPr sz="1000" b="1" spc="-7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3:8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250940" y="6135832"/>
            <a:ext cx="2178050" cy="36258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 indent="228600">
              <a:lnSpc>
                <a:spcPts val="1300"/>
              </a:lnSpc>
              <a:spcBef>
                <a:spcPts val="190"/>
              </a:spcBef>
            </a:pPr>
            <a:r>
              <a:rPr sz="1100" b="1" i="1" dirty="0">
                <a:latin typeface="Arial"/>
                <a:cs typeface="Arial"/>
              </a:rPr>
              <a:t>“Having land, sold it, and  brought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spc="-10" dirty="0">
                <a:latin typeface="Arial"/>
                <a:cs typeface="Arial"/>
              </a:rPr>
              <a:t>money, </a:t>
            </a:r>
            <a:r>
              <a:rPr sz="1100" b="1" i="1" dirty="0">
                <a:latin typeface="Arial"/>
                <a:cs typeface="Arial"/>
              </a:rPr>
              <a:t>and laid it</a:t>
            </a:r>
            <a:r>
              <a:rPr sz="1100" b="1" i="1" spc="-8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at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250940" y="6466033"/>
            <a:ext cx="1270000" cy="1987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00" b="1" i="1" spc="-5" dirty="0">
                <a:latin typeface="Arial"/>
                <a:cs typeface="Arial"/>
              </a:rPr>
              <a:t>the apostles'</a:t>
            </a:r>
            <a:r>
              <a:rPr sz="1100" b="1" i="1" spc="-4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feet.”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872336" y="6483032"/>
            <a:ext cx="59055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"/>
                <a:cs typeface="Arial"/>
              </a:rPr>
              <a:t>Acts</a:t>
            </a:r>
            <a:r>
              <a:rPr sz="1000" b="1" spc="-7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4:37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3993" y="0"/>
                </a:lnTo>
                <a:lnTo>
                  <a:pt x="9143993" y="6857994"/>
                </a:lnTo>
                <a:lnTo>
                  <a:pt x="0" y="685799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02298" y="134620"/>
            <a:ext cx="669417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813300" algn="l"/>
              </a:tabLst>
            </a:pPr>
            <a:r>
              <a:rPr spc="-5" dirty="0"/>
              <a:t>Persecution</a:t>
            </a:r>
            <a:r>
              <a:rPr spc="10" dirty="0"/>
              <a:t> </a:t>
            </a:r>
            <a:r>
              <a:rPr spc="-5" dirty="0"/>
              <a:t>of</a:t>
            </a:r>
            <a:r>
              <a:rPr spc="15" dirty="0"/>
              <a:t> </a:t>
            </a:r>
            <a:r>
              <a:rPr spc="-5" dirty="0"/>
              <a:t>the	Church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87546" y="6232207"/>
            <a:ext cx="2082800" cy="577850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50"/>
              </a:spcBef>
            </a:pPr>
            <a:r>
              <a:rPr sz="1800" b="1" spc="40" dirty="0">
                <a:latin typeface="Arial"/>
                <a:cs typeface="Arial"/>
              </a:rPr>
              <a:t>Stephen’s</a:t>
            </a:r>
            <a:r>
              <a:rPr sz="1800" b="1" spc="-5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Stoning</a:t>
            </a:r>
            <a:endParaRPr sz="1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sz="1200" b="1" dirty="0">
                <a:latin typeface="Arial"/>
                <a:cs typeface="Arial"/>
              </a:rPr>
              <a:t>Acts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7:54-60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276866" y="6221095"/>
            <a:ext cx="2070735" cy="577850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50"/>
              </a:spcBef>
            </a:pPr>
            <a:r>
              <a:rPr sz="1800" b="1" spc="65" dirty="0">
                <a:latin typeface="Arial"/>
                <a:cs typeface="Arial"/>
              </a:rPr>
              <a:t>Saul’s</a:t>
            </a:r>
            <a:r>
              <a:rPr sz="1800" b="1" spc="-8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Conversion</a:t>
            </a:r>
            <a:endParaRPr sz="1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sz="1200" b="1" dirty="0">
                <a:latin typeface="Arial"/>
                <a:cs typeface="Arial"/>
              </a:rPr>
              <a:t>Acts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9:1-31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01327" y="2123585"/>
            <a:ext cx="2245995" cy="667385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 indent="228600">
              <a:lnSpc>
                <a:spcPct val="93400"/>
              </a:lnSpc>
              <a:spcBef>
                <a:spcPts val="220"/>
              </a:spcBef>
            </a:pPr>
            <a:r>
              <a:rPr sz="1100" b="1" i="1" dirty="0">
                <a:latin typeface="Arial"/>
                <a:cs typeface="Arial"/>
              </a:rPr>
              <a:t>“And cast him out of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spc="-10" dirty="0">
                <a:latin typeface="Arial"/>
                <a:cs typeface="Arial"/>
              </a:rPr>
              <a:t>city,  </a:t>
            </a:r>
            <a:r>
              <a:rPr sz="1100" b="1" i="1" dirty="0">
                <a:latin typeface="Arial"/>
                <a:cs typeface="Arial"/>
              </a:rPr>
              <a:t>and </a:t>
            </a:r>
            <a:r>
              <a:rPr sz="1100" b="1" i="1" spc="-5" dirty="0">
                <a:latin typeface="Arial"/>
                <a:cs typeface="Arial"/>
              </a:rPr>
              <a:t>stoned </a:t>
            </a:r>
            <a:r>
              <a:rPr sz="1100" b="1" i="1" dirty="0">
                <a:latin typeface="Arial"/>
                <a:cs typeface="Arial"/>
              </a:rPr>
              <a:t>him: and </a:t>
            </a:r>
            <a:r>
              <a:rPr sz="1100" b="1" i="1" spc="-5" dirty="0">
                <a:latin typeface="Arial"/>
                <a:cs typeface="Arial"/>
              </a:rPr>
              <a:t>the  witnesses </a:t>
            </a:r>
            <a:r>
              <a:rPr sz="1100" b="1" i="1" dirty="0">
                <a:latin typeface="Arial"/>
                <a:cs typeface="Arial"/>
              </a:rPr>
              <a:t>laid down </a:t>
            </a:r>
            <a:r>
              <a:rPr sz="1100" b="1" i="1" spc="-5" dirty="0">
                <a:latin typeface="Arial"/>
                <a:cs typeface="Arial"/>
              </a:rPr>
              <a:t>their clothes  </a:t>
            </a:r>
            <a:r>
              <a:rPr sz="1100" b="1" i="1" dirty="0">
                <a:latin typeface="Arial"/>
                <a:cs typeface="Arial"/>
              </a:rPr>
              <a:t>at a young man's feet,</a:t>
            </a:r>
            <a:r>
              <a:rPr sz="1100" b="1" i="1" spc="-5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whose</a:t>
            </a:r>
            <a:endParaRPr sz="11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001327" y="2758585"/>
            <a:ext cx="1136015" cy="1987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00" b="1" i="1" dirty="0">
                <a:latin typeface="Arial"/>
                <a:cs typeface="Arial"/>
              </a:rPr>
              <a:t>name was</a:t>
            </a:r>
            <a:r>
              <a:rPr sz="1100" b="1" i="1" spc="-65" dirty="0">
                <a:latin typeface="Arial"/>
                <a:cs typeface="Arial"/>
              </a:rPr>
              <a:t> </a:t>
            </a:r>
            <a:r>
              <a:rPr sz="1100" b="1" i="1" spc="-5" dirty="0">
                <a:latin typeface="Arial"/>
                <a:cs typeface="Arial"/>
              </a:rPr>
              <a:t>Saul.”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622723" y="2775584"/>
            <a:ext cx="59055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"/>
                <a:cs typeface="Arial"/>
              </a:rPr>
              <a:t>Acts</a:t>
            </a:r>
            <a:r>
              <a:rPr sz="1000" b="1" spc="-7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7:58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783965" y="4964258"/>
            <a:ext cx="382905" cy="1987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00" b="1" i="1" dirty="0">
                <a:latin typeface="Arial"/>
                <a:cs typeface="Arial"/>
              </a:rPr>
              <a:t>me</a:t>
            </a:r>
            <a:r>
              <a:rPr sz="1100" b="1" i="1" spc="-5" dirty="0">
                <a:latin typeface="Arial"/>
                <a:cs typeface="Arial"/>
              </a:rPr>
              <a:t>?</a:t>
            </a:r>
            <a:r>
              <a:rPr sz="1100" b="1" i="1" dirty="0">
                <a:latin typeface="Arial"/>
                <a:cs typeface="Arial"/>
              </a:rPr>
              <a:t>”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475985" y="4981257"/>
            <a:ext cx="52006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"/>
                <a:cs typeface="Arial"/>
              </a:rPr>
              <a:t>Acts</a:t>
            </a:r>
            <a:r>
              <a:rPr sz="1000" b="1" spc="-7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9:4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341784" y="3209607"/>
            <a:ext cx="2649220" cy="178688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77800" marR="439420" algn="ctr">
              <a:lnSpc>
                <a:spcPts val="1400"/>
              </a:lnSpc>
              <a:spcBef>
                <a:spcPts val="180"/>
              </a:spcBef>
            </a:pPr>
            <a:r>
              <a:rPr sz="1200" b="1" dirty="0">
                <a:latin typeface="Arial"/>
                <a:cs typeface="Arial"/>
              </a:rPr>
              <a:t>Saul consents to</a:t>
            </a:r>
            <a:r>
              <a:rPr sz="1200" b="1" spc="-75" dirty="0">
                <a:latin typeface="Arial"/>
                <a:cs typeface="Arial"/>
              </a:rPr>
              <a:t> </a:t>
            </a:r>
            <a:r>
              <a:rPr sz="1200" b="1" spc="25" dirty="0">
                <a:latin typeface="Arial"/>
                <a:cs typeface="Arial"/>
              </a:rPr>
              <a:t>Stephen’s  </a:t>
            </a:r>
            <a:r>
              <a:rPr sz="1200" b="1" dirty="0">
                <a:latin typeface="Arial"/>
                <a:cs typeface="Arial"/>
              </a:rPr>
              <a:t>death</a:t>
            </a:r>
            <a:endParaRPr sz="1200">
              <a:latin typeface="Arial"/>
              <a:cs typeface="Arial"/>
            </a:endParaRPr>
          </a:p>
          <a:p>
            <a:pPr marR="260985" algn="ctr">
              <a:lnSpc>
                <a:spcPts val="1240"/>
              </a:lnSpc>
            </a:pPr>
            <a:r>
              <a:rPr sz="1100" b="1" dirty="0">
                <a:latin typeface="Arial"/>
                <a:cs typeface="Arial"/>
              </a:rPr>
              <a:t>Acts</a:t>
            </a:r>
            <a:r>
              <a:rPr sz="1100" b="1" spc="-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8:1</a:t>
            </a:r>
            <a:endParaRPr sz="1100">
              <a:latin typeface="Arial"/>
              <a:cs typeface="Arial"/>
            </a:endParaRPr>
          </a:p>
          <a:p>
            <a:pPr marR="260985" algn="ctr">
              <a:lnSpc>
                <a:spcPct val="100000"/>
              </a:lnSpc>
              <a:spcBef>
                <a:spcPts val="680"/>
              </a:spcBef>
            </a:pPr>
            <a:r>
              <a:rPr sz="1200" b="1" dirty="0">
                <a:latin typeface="Arial"/>
                <a:cs typeface="Arial"/>
              </a:rPr>
              <a:t>Saul makes havoc of </a:t>
            </a:r>
            <a:r>
              <a:rPr sz="1200" b="1" spc="-5" dirty="0">
                <a:latin typeface="Arial"/>
                <a:cs typeface="Arial"/>
              </a:rPr>
              <a:t>the</a:t>
            </a:r>
            <a:r>
              <a:rPr sz="1200" b="1" spc="-9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Church</a:t>
            </a:r>
            <a:endParaRPr sz="1200">
              <a:latin typeface="Arial"/>
              <a:cs typeface="Arial"/>
            </a:endParaRPr>
          </a:p>
          <a:p>
            <a:pPr marR="260985" algn="ctr">
              <a:lnSpc>
                <a:spcPct val="100000"/>
              </a:lnSpc>
              <a:spcBef>
                <a:spcPts val="60"/>
              </a:spcBef>
            </a:pPr>
            <a:r>
              <a:rPr sz="1100" b="1" dirty="0">
                <a:latin typeface="Arial"/>
                <a:cs typeface="Arial"/>
              </a:rPr>
              <a:t>Acts</a:t>
            </a:r>
            <a:r>
              <a:rPr sz="1100" b="1" spc="-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8:3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Arial"/>
              <a:cs typeface="Arial"/>
            </a:endParaRPr>
          </a:p>
          <a:p>
            <a:pPr marL="454659" marR="5080" indent="228600">
              <a:lnSpc>
                <a:spcPts val="1300"/>
              </a:lnSpc>
              <a:spcBef>
                <a:spcPts val="1010"/>
              </a:spcBef>
            </a:pPr>
            <a:r>
              <a:rPr sz="1100" b="1" i="1" dirty="0">
                <a:latin typeface="Arial"/>
                <a:cs typeface="Arial"/>
              </a:rPr>
              <a:t>“And he fell to </a:t>
            </a:r>
            <a:r>
              <a:rPr sz="1100" b="1" i="1" spc="-5" dirty="0">
                <a:latin typeface="Arial"/>
                <a:cs typeface="Arial"/>
              </a:rPr>
              <a:t>the earth, </a:t>
            </a:r>
            <a:r>
              <a:rPr sz="1100" b="1" i="1" dirty="0">
                <a:latin typeface="Arial"/>
                <a:cs typeface="Arial"/>
              </a:rPr>
              <a:t>and  heard a voice saying unto him,  Saul, Saul, why persecutest</a:t>
            </a:r>
            <a:r>
              <a:rPr sz="1100" b="1" i="1" spc="-100" dirty="0">
                <a:latin typeface="Arial"/>
                <a:cs typeface="Arial"/>
              </a:rPr>
              <a:t> </a:t>
            </a:r>
            <a:r>
              <a:rPr sz="1100" b="1" i="1" spc="-5" dirty="0">
                <a:latin typeface="Arial"/>
                <a:cs typeface="Arial"/>
              </a:rPr>
              <a:t>thou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3993" y="0"/>
                </a:lnTo>
                <a:lnTo>
                  <a:pt x="9143993" y="6857994"/>
                </a:lnTo>
                <a:lnTo>
                  <a:pt x="0" y="685799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99427" y="3144837"/>
            <a:ext cx="294068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latin typeface="Arial"/>
                <a:cs typeface="Arial"/>
              </a:rPr>
              <a:t>The </a:t>
            </a:r>
            <a:r>
              <a:rPr sz="1400" b="1" spc="-10" dirty="0">
                <a:latin typeface="Arial"/>
                <a:cs typeface="Arial"/>
              </a:rPr>
              <a:t>Time </a:t>
            </a:r>
            <a:r>
              <a:rPr sz="1400" b="1" spc="-5" dirty="0">
                <a:latin typeface="Arial"/>
                <a:cs typeface="Arial"/>
              </a:rPr>
              <a:t>of Innocence </a:t>
            </a:r>
            <a:r>
              <a:rPr sz="1200" dirty="0">
                <a:latin typeface="Arial"/>
                <a:cs typeface="Arial"/>
              </a:rPr>
              <a:t>Genesis</a:t>
            </a:r>
            <a:r>
              <a:rPr sz="1200" spc="-7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2:25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72385" y="109220"/>
            <a:ext cx="420433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60855" algn="l"/>
              </a:tabLst>
            </a:pPr>
            <a:r>
              <a:rPr spc="-5" dirty="0"/>
              <a:t>Power	of</a:t>
            </a:r>
            <a:r>
              <a:rPr spc="-80" dirty="0"/>
              <a:t> </a:t>
            </a:r>
            <a:r>
              <a:rPr spc="-5" dirty="0"/>
              <a:t>Choice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109747" y="981684"/>
            <a:ext cx="6141085" cy="1049655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1600" dirty="0">
                <a:latin typeface="Arial"/>
                <a:cs typeface="Arial"/>
              </a:rPr>
              <a:t>Adam and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Eve</a:t>
            </a:r>
            <a:endParaRPr sz="1600">
              <a:latin typeface="Arial"/>
              <a:cs typeface="Arial"/>
            </a:endParaRPr>
          </a:p>
          <a:p>
            <a:pPr marL="3869690" marR="5080" indent="228600">
              <a:lnSpc>
                <a:spcPts val="1300"/>
              </a:lnSpc>
              <a:spcBef>
                <a:spcPts val="459"/>
              </a:spcBef>
            </a:pPr>
            <a:r>
              <a:rPr sz="1100" b="1" i="1" dirty="0">
                <a:latin typeface="Arial"/>
                <a:cs typeface="Arial"/>
              </a:rPr>
              <a:t>“But of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tree of </a:t>
            </a:r>
            <a:r>
              <a:rPr sz="1100" b="1" i="1" spc="-5" dirty="0">
                <a:latin typeface="Arial"/>
                <a:cs typeface="Arial"/>
              </a:rPr>
              <a:t>the  </a:t>
            </a:r>
            <a:r>
              <a:rPr sz="1100" b="1" i="1" dirty="0">
                <a:latin typeface="Arial"/>
                <a:cs typeface="Arial"/>
              </a:rPr>
              <a:t>knowledge of good and evil, </a:t>
            </a:r>
            <a:r>
              <a:rPr sz="1100" b="1" i="1" spc="-5" dirty="0">
                <a:latin typeface="Arial"/>
                <a:cs typeface="Arial"/>
              </a:rPr>
              <a:t>thou  </a:t>
            </a:r>
            <a:r>
              <a:rPr sz="1100" b="1" i="1" dirty="0">
                <a:latin typeface="Arial"/>
                <a:cs typeface="Arial"/>
              </a:rPr>
              <a:t>shalt not eat of it: </a:t>
            </a:r>
            <a:r>
              <a:rPr sz="1100" b="1" i="1" spc="-5" dirty="0">
                <a:latin typeface="Arial"/>
                <a:cs typeface="Arial"/>
              </a:rPr>
              <a:t>for </a:t>
            </a:r>
            <a:r>
              <a:rPr sz="1100" b="1" i="1" dirty="0">
                <a:latin typeface="Arial"/>
                <a:cs typeface="Arial"/>
              </a:rPr>
              <a:t>in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day  </a:t>
            </a:r>
            <a:r>
              <a:rPr sz="1100" b="1" i="1" spc="-5" dirty="0">
                <a:latin typeface="Arial"/>
                <a:cs typeface="Arial"/>
              </a:rPr>
              <a:t>that thou </a:t>
            </a:r>
            <a:r>
              <a:rPr sz="1100" b="1" i="1" dirty="0">
                <a:latin typeface="Arial"/>
                <a:cs typeface="Arial"/>
              </a:rPr>
              <a:t>eatest </a:t>
            </a:r>
            <a:r>
              <a:rPr sz="1100" b="1" i="1" spc="-5" dirty="0">
                <a:latin typeface="Arial"/>
                <a:cs typeface="Arial"/>
              </a:rPr>
              <a:t>thereof thou</a:t>
            </a:r>
            <a:r>
              <a:rPr sz="1100" b="1" i="1" spc="-3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shalt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966777" y="2011508"/>
            <a:ext cx="786765" cy="1987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00" b="1" i="1" spc="-5" dirty="0">
                <a:latin typeface="Arial"/>
                <a:cs typeface="Arial"/>
              </a:rPr>
              <a:t>surely</a:t>
            </a:r>
            <a:r>
              <a:rPr sz="1100" b="1" i="1" spc="-55" dirty="0">
                <a:latin typeface="Arial"/>
                <a:cs typeface="Arial"/>
              </a:rPr>
              <a:t> </a:t>
            </a:r>
            <a:r>
              <a:rPr sz="1100" b="1" i="1" spc="-5" dirty="0">
                <a:latin typeface="Arial"/>
                <a:cs typeface="Arial"/>
              </a:rPr>
              <a:t>die.”</a:t>
            </a:r>
            <a:endParaRPr sz="11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69136" y="2028507"/>
            <a:ext cx="80962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"/>
                <a:cs typeface="Arial"/>
              </a:rPr>
              <a:t>Genesis</a:t>
            </a:r>
            <a:r>
              <a:rPr sz="1000" b="1" spc="-7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2:17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80452" y="3571875"/>
            <a:ext cx="129984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Arial"/>
                <a:cs typeface="Arial"/>
              </a:rPr>
              <a:t>Man </a:t>
            </a:r>
            <a:r>
              <a:rPr sz="1400" b="1" spc="-5" dirty="0">
                <a:latin typeface="Arial"/>
                <a:cs typeface="Arial"/>
              </a:rPr>
              <a:t>Chose</a:t>
            </a:r>
            <a:r>
              <a:rPr sz="1400" b="1" spc="-7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Sin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274923" y="3597275"/>
            <a:ext cx="9747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"/>
                <a:cs typeface="Arial"/>
              </a:rPr>
              <a:t>Genesis</a:t>
            </a:r>
            <a:r>
              <a:rPr sz="1200" spc="-8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3:1-8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555582" y="3721734"/>
            <a:ext cx="1358900" cy="78232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 algn="ctr">
              <a:lnSpc>
                <a:spcPts val="1900"/>
              </a:lnSpc>
              <a:spcBef>
                <a:spcPts val="380"/>
              </a:spcBef>
            </a:pPr>
            <a:r>
              <a:rPr sz="1800" b="1" spc="-5" dirty="0">
                <a:latin typeface="Arial"/>
                <a:cs typeface="Arial"/>
              </a:rPr>
              <a:t>Sin </a:t>
            </a:r>
            <a:r>
              <a:rPr sz="1800" b="1" dirty="0">
                <a:latin typeface="Arial"/>
                <a:cs typeface="Arial"/>
              </a:rPr>
              <a:t>Breaks  </a:t>
            </a:r>
            <a:r>
              <a:rPr sz="1800" b="1" spc="-5" dirty="0">
                <a:latin typeface="Arial"/>
                <a:cs typeface="Arial"/>
              </a:rPr>
              <a:t>Communion  with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God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667237" y="6233795"/>
            <a:ext cx="985519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Arial"/>
                <a:cs typeface="Arial"/>
              </a:rPr>
              <a:t>The</a:t>
            </a:r>
            <a:r>
              <a:rPr sz="2000" b="1" spc="-8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Fall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3993" y="0"/>
                </a:lnTo>
                <a:lnTo>
                  <a:pt x="9143993" y="6857994"/>
                </a:lnTo>
                <a:lnTo>
                  <a:pt x="0" y="685799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94944" y="6586219"/>
            <a:ext cx="220980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i="1" spc="-5" dirty="0">
                <a:latin typeface="Arial"/>
                <a:cs typeface="Arial"/>
              </a:rPr>
              <a:t>Cornelius and the</a:t>
            </a:r>
            <a:r>
              <a:rPr sz="1500" b="1" i="1" spc="-90" dirty="0">
                <a:latin typeface="Arial"/>
                <a:cs typeface="Arial"/>
              </a:rPr>
              <a:t> </a:t>
            </a:r>
            <a:r>
              <a:rPr sz="1500" b="1" i="1" spc="-5" dirty="0">
                <a:latin typeface="Arial"/>
                <a:cs typeface="Arial"/>
              </a:rPr>
              <a:t>Angel</a:t>
            </a:r>
            <a:endParaRPr sz="15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01734" y="6597332"/>
            <a:ext cx="190944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i="1" dirty="0">
                <a:latin typeface="Arial"/>
                <a:cs typeface="Arial"/>
              </a:rPr>
              <a:t>Peter </a:t>
            </a:r>
            <a:r>
              <a:rPr sz="1500" b="1" i="1" spc="-5" dirty="0">
                <a:latin typeface="Arial"/>
                <a:cs typeface="Arial"/>
              </a:rPr>
              <a:t>on the</a:t>
            </a:r>
            <a:r>
              <a:rPr sz="1500" b="1" i="1" spc="-60" dirty="0">
                <a:latin typeface="Arial"/>
                <a:cs typeface="Arial"/>
              </a:rPr>
              <a:t> </a:t>
            </a:r>
            <a:r>
              <a:rPr sz="1500" b="1" i="1" spc="-5" dirty="0">
                <a:latin typeface="Arial"/>
                <a:cs typeface="Arial"/>
              </a:rPr>
              <a:t>Rooftop</a:t>
            </a:r>
            <a:endParaRPr sz="15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944372" y="6571932"/>
            <a:ext cx="295783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i="1" spc="-5" dirty="0">
                <a:latin typeface="Arial"/>
                <a:cs typeface="Arial"/>
              </a:rPr>
              <a:t>Gentiles </a:t>
            </a:r>
            <a:r>
              <a:rPr sz="1500" b="1" i="1" dirty="0">
                <a:latin typeface="Arial"/>
                <a:cs typeface="Arial"/>
              </a:rPr>
              <a:t>Receive </a:t>
            </a:r>
            <a:r>
              <a:rPr sz="1500" b="1" i="1" spc="-5" dirty="0">
                <a:latin typeface="Arial"/>
                <a:cs typeface="Arial"/>
              </a:rPr>
              <a:t>the Holy</a:t>
            </a:r>
            <a:r>
              <a:rPr sz="1500" b="1" i="1" spc="-20" dirty="0">
                <a:latin typeface="Arial"/>
                <a:cs typeface="Arial"/>
              </a:rPr>
              <a:t> </a:t>
            </a:r>
            <a:r>
              <a:rPr sz="1500" b="1" i="1" spc="-5" dirty="0">
                <a:latin typeface="Arial"/>
                <a:cs typeface="Arial"/>
              </a:rPr>
              <a:t>Ghost</a:t>
            </a:r>
            <a:endParaRPr sz="15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93728" y="134620"/>
            <a:ext cx="856170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08710" algn="l"/>
                <a:tab pos="4664710" algn="l"/>
                <a:tab pos="6917690" algn="l"/>
              </a:tabLst>
            </a:pPr>
            <a:r>
              <a:rPr spc="-5" dirty="0"/>
              <a:t>The	Gospel</a:t>
            </a:r>
            <a:r>
              <a:rPr dirty="0"/>
              <a:t> to</a:t>
            </a:r>
            <a:r>
              <a:rPr spc="5" dirty="0"/>
              <a:t> </a:t>
            </a:r>
            <a:r>
              <a:rPr spc="-5" dirty="0"/>
              <a:t>the	Gentiles	</a:t>
            </a:r>
            <a:r>
              <a:rPr dirty="0"/>
              <a:t>/</a:t>
            </a:r>
            <a:r>
              <a:rPr spc="-95" dirty="0"/>
              <a:t> </a:t>
            </a:r>
            <a:r>
              <a:rPr dirty="0"/>
              <a:t>Peter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535940" y="1474933"/>
            <a:ext cx="2276475" cy="855344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 indent="228600">
              <a:lnSpc>
                <a:spcPts val="1300"/>
              </a:lnSpc>
              <a:spcBef>
                <a:spcPts val="190"/>
              </a:spcBef>
            </a:pPr>
            <a:r>
              <a:rPr sz="1100" b="1" i="1" dirty="0">
                <a:latin typeface="Arial"/>
                <a:cs typeface="Arial"/>
              </a:rPr>
              <a:t>“He saw in a vision </a:t>
            </a:r>
            <a:r>
              <a:rPr sz="1100" b="1" i="1" spc="-5" dirty="0">
                <a:latin typeface="Arial"/>
                <a:cs typeface="Arial"/>
              </a:rPr>
              <a:t>evidently  </a:t>
            </a:r>
            <a:r>
              <a:rPr sz="1100" b="1" i="1" dirty="0">
                <a:latin typeface="Arial"/>
                <a:cs typeface="Arial"/>
              </a:rPr>
              <a:t>about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ninth hour of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day  an angel of God coming in to</a:t>
            </a:r>
            <a:r>
              <a:rPr sz="1100" b="1" i="1" spc="-13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him,  and saying unto him,</a:t>
            </a:r>
            <a:r>
              <a:rPr sz="1100" b="1" i="1" spc="-9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Cornelius.”</a:t>
            </a:r>
            <a:endParaRPr sz="1100">
              <a:latin typeface="Arial"/>
              <a:cs typeface="Arial"/>
            </a:endParaRPr>
          </a:p>
          <a:p>
            <a:pPr marL="1638300">
              <a:lnSpc>
                <a:spcPct val="100000"/>
              </a:lnSpc>
              <a:spcBef>
                <a:spcPts val="40"/>
              </a:spcBef>
            </a:pPr>
            <a:r>
              <a:rPr sz="1000" b="1" i="1" dirty="0">
                <a:latin typeface="Arial"/>
                <a:cs typeface="Arial"/>
              </a:rPr>
              <a:t>Acts</a:t>
            </a:r>
            <a:r>
              <a:rPr sz="1000" b="1" i="1" spc="-100" dirty="0">
                <a:latin typeface="Arial"/>
                <a:cs typeface="Arial"/>
              </a:rPr>
              <a:t> </a:t>
            </a:r>
            <a:r>
              <a:rPr sz="1000" b="1" i="1" dirty="0">
                <a:latin typeface="Arial"/>
                <a:cs typeface="Arial"/>
              </a:rPr>
              <a:t>10:3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412490" y="1272685"/>
            <a:ext cx="2190750" cy="98488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 indent="228600">
              <a:lnSpc>
                <a:spcPct val="94700"/>
              </a:lnSpc>
              <a:spcBef>
                <a:spcPts val="200"/>
              </a:spcBef>
            </a:pPr>
            <a:r>
              <a:rPr sz="1100" b="1" i="1" dirty="0">
                <a:latin typeface="Arial"/>
                <a:cs typeface="Arial"/>
              </a:rPr>
              <a:t>“Peter went up upon </a:t>
            </a:r>
            <a:r>
              <a:rPr sz="1100" b="1" i="1" spc="-5" dirty="0">
                <a:latin typeface="Arial"/>
                <a:cs typeface="Arial"/>
              </a:rPr>
              <a:t>the  housetop </a:t>
            </a:r>
            <a:r>
              <a:rPr sz="1100" b="1" i="1" dirty="0">
                <a:latin typeface="Arial"/>
                <a:cs typeface="Arial"/>
              </a:rPr>
              <a:t>to pray about </a:t>
            </a:r>
            <a:r>
              <a:rPr sz="1100" b="1" i="1" spc="-5" dirty="0">
                <a:latin typeface="Arial"/>
                <a:cs typeface="Arial"/>
              </a:rPr>
              <a:t>the</a:t>
            </a:r>
            <a:r>
              <a:rPr sz="1100" b="1" i="1" spc="-6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sixth  hour:</a:t>
            </a:r>
            <a:endParaRPr sz="1100">
              <a:latin typeface="Arial"/>
              <a:cs typeface="Arial"/>
            </a:endParaRPr>
          </a:p>
          <a:p>
            <a:pPr marL="235585">
              <a:lnSpc>
                <a:spcPts val="1190"/>
              </a:lnSpc>
            </a:pPr>
            <a:r>
              <a:rPr sz="1100" b="1" i="1" spc="-5" dirty="0">
                <a:latin typeface="Arial"/>
                <a:cs typeface="Arial"/>
              </a:rPr>
              <a:t>And </a:t>
            </a:r>
            <a:r>
              <a:rPr sz="1100" b="1" i="1" dirty="0">
                <a:latin typeface="Arial"/>
                <a:cs typeface="Arial"/>
              </a:rPr>
              <a:t>he became </a:t>
            </a:r>
            <a:r>
              <a:rPr sz="1100" b="1" i="1" spc="-5" dirty="0">
                <a:latin typeface="Arial"/>
                <a:cs typeface="Arial"/>
              </a:rPr>
              <a:t>very</a:t>
            </a:r>
            <a:r>
              <a:rPr sz="1100" b="1" i="1" spc="-45" dirty="0">
                <a:latin typeface="Arial"/>
                <a:cs typeface="Arial"/>
              </a:rPr>
              <a:t> </a:t>
            </a:r>
            <a:r>
              <a:rPr sz="1100" b="1" i="1" spc="-10" dirty="0">
                <a:latin typeface="Arial"/>
                <a:cs typeface="Arial"/>
              </a:rPr>
              <a:t>hungry,</a:t>
            </a:r>
            <a:endParaRPr sz="1100">
              <a:latin typeface="Arial"/>
              <a:cs typeface="Arial"/>
            </a:endParaRPr>
          </a:p>
          <a:p>
            <a:pPr marL="12700" marR="27940">
              <a:lnSpc>
                <a:spcPts val="1200"/>
              </a:lnSpc>
              <a:spcBef>
                <a:spcPts val="130"/>
              </a:spcBef>
            </a:pPr>
            <a:r>
              <a:rPr sz="1100" b="1" i="1" dirty="0">
                <a:latin typeface="Arial"/>
                <a:cs typeface="Arial"/>
              </a:rPr>
              <a:t>and would have eaten: but</a:t>
            </a:r>
            <a:r>
              <a:rPr sz="1100" b="1" i="1" spc="-12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while  </a:t>
            </a:r>
            <a:r>
              <a:rPr sz="1100" b="1" i="1" spc="-5" dirty="0">
                <a:latin typeface="Arial"/>
                <a:cs typeface="Arial"/>
              </a:rPr>
              <a:t>they </a:t>
            </a:r>
            <a:r>
              <a:rPr sz="1100" b="1" i="1" dirty="0">
                <a:latin typeface="Arial"/>
                <a:cs typeface="Arial"/>
              </a:rPr>
              <a:t>made </a:t>
            </a:r>
            <a:r>
              <a:rPr sz="1100" b="1" i="1" spc="-10" dirty="0">
                <a:latin typeface="Arial"/>
                <a:cs typeface="Arial"/>
              </a:rPr>
              <a:t>ready, </a:t>
            </a:r>
            <a:r>
              <a:rPr sz="1100" b="1" i="1" dirty="0">
                <a:latin typeface="Arial"/>
                <a:cs typeface="Arial"/>
              </a:rPr>
              <a:t>he fell into</a:t>
            </a:r>
            <a:r>
              <a:rPr sz="1100" b="1" i="1" spc="-4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a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412490" y="2225185"/>
            <a:ext cx="553720" cy="1987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00" b="1" i="1" spc="-5" dirty="0">
                <a:latin typeface="Arial"/>
                <a:cs typeface="Arial"/>
              </a:rPr>
              <a:t>trance,”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850333" y="2242184"/>
            <a:ext cx="77406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"/>
                <a:cs typeface="Arial"/>
              </a:rPr>
              <a:t>Acts</a:t>
            </a:r>
            <a:r>
              <a:rPr sz="1000" b="1" spc="-7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10:9-10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225540" y="1187595"/>
            <a:ext cx="2326640" cy="103568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 indent="228600">
              <a:lnSpc>
                <a:spcPts val="1300"/>
              </a:lnSpc>
              <a:spcBef>
                <a:spcPts val="190"/>
              </a:spcBef>
            </a:pPr>
            <a:r>
              <a:rPr sz="1100" b="1" i="1" dirty="0">
                <a:latin typeface="Arial"/>
                <a:cs typeface="Arial"/>
              </a:rPr>
              <a:t>“Then Peter opened his</a:t>
            </a:r>
            <a:r>
              <a:rPr sz="1100" b="1" i="1" spc="-85" dirty="0">
                <a:latin typeface="Arial"/>
                <a:cs typeface="Arial"/>
              </a:rPr>
              <a:t> </a:t>
            </a:r>
            <a:r>
              <a:rPr sz="1100" b="1" i="1" spc="-5" dirty="0">
                <a:latin typeface="Arial"/>
                <a:cs typeface="Arial"/>
              </a:rPr>
              <a:t>mouth,  </a:t>
            </a:r>
            <a:r>
              <a:rPr sz="1100" b="1" i="1" dirty="0">
                <a:latin typeface="Arial"/>
                <a:cs typeface="Arial"/>
              </a:rPr>
              <a:t>and said, Of a truth I perceive </a:t>
            </a:r>
            <a:r>
              <a:rPr sz="1100" b="1" i="1" spc="-5" dirty="0">
                <a:latin typeface="Arial"/>
                <a:cs typeface="Arial"/>
              </a:rPr>
              <a:t>that  </a:t>
            </a:r>
            <a:r>
              <a:rPr sz="1100" b="1" i="1" dirty="0">
                <a:latin typeface="Arial"/>
                <a:cs typeface="Arial"/>
              </a:rPr>
              <a:t>God is no respecter of</a:t>
            </a:r>
            <a:r>
              <a:rPr sz="1100" b="1" i="1" spc="-6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persons:</a:t>
            </a:r>
            <a:endParaRPr sz="1100">
              <a:latin typeface="Arial"/>
              <a:cs typeface="Arial"/>
            </a:endParaRPr>
          </a:p>
          <a:p>
            <a:pPr marL="12700" marR="323215" indent="228600">
              <a:lnSpc>
                <a:spcPts val="1300"/>
              </a:lnSpc>
            </a:pPr>
            <a:r>
              <a:rPr sz="1100" b="1" i="1" dirty="0">
                <a:latin typeface="Arial"/>
                <a:cs typeface="Arial"/>
              </a:rPr>
              <a:t>But in every </a:t>
            </a:r>
            <a:r>
              <a:rPr sz="1100" b="1" i="1" spc="-5" dirty="0">
                <a:latin typeface="Arial"/>
                <a:cs typeface="Arial"/>
              </a:rPr>
              <a:t>nation </a:t>
            </a:r>
            <a:r>
              <a:rPr sz="1100" b="1" i="1" dirty="0">
                <a:latin typeface="Arial"/>
                <a:cs typeface="Arial"/>
              </a:rPr>
              <a:t>he</a:t>
            </a:r>
            <a:r>
              <a:rPr sz="1100" b="1" i="1" spc="-70" dirty="0">
                <a:latin typeface="Arial"/>
                <a:cs typeface="Arial"/>
              </a:rPr>
              <a:t> </a:t>
            </a:r>
            <a:r>
              <a:rPr sz="1100" b="1" i="1" spc="-5" dirty="0">
                <a:latin typeface="Arial"/>
                <a:cs typeface="Arial"/>
              </a:rPr>
              <a:t>that  </a:t>
            </a:r>
            <a:r>
              <a:rPr sz="1100" b="1" i="1" dirty="0">
                <a:latin typeface="Arial"/>
                <a:cs typeface="Arial"/>
              </a:rPr>
              <a:t>feareth him, and</a:t>
            </a:r>
            <a:r>
              <a:rPr sz="1100" b="1" i="1" spc="-4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worketh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100" b="1" i="1" dirty="0">
                <a:latin typeface="Arial"/>
                <a:cs typeface="Arial"/>
              </a:rPr>
              <a:t>righteousness, is accepted</a:t>
            </a:r>
            <a:r>
              <a:rPr sz="1100" b="1" i="1" spc="-5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with</a:t>
            </a:r>
            <a:endParaRPr sz="11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225540" y="2190895"/>
            <a:ext cx="382905" cy="1987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00" b="1" i="1" dirty="0">
                <a:latin typeface="Arial"/>
                <a:cs typeface="Arial"/>
              </a:rPr>
              <a:t>him.”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700695" y="2207895"/>
            <a:ext cx="84455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"/>
                <a:cs typeface="Arial"/>
              </a:rPr>
              <a:t>Acts</a:t>
            </a:r>
            <a:r>
              <a:rPr sz="1000" b="1" spc="-7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10:34-35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3993" y="0"/>
                </a:lnTo>
                <a:lnTo>
                  <a:pt x="9143993" y="6857994"/>
                </a:lnTo>
                <a:lnTo>
                  <a:pt x="0" y="685799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97647" y="134620"/>
            <a:ext cx="835342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08710" algn="l"/>
                <a:tab pos="4664710" algn="l"/>
                <a:tab pos="6917690" algn="l"/>
              </a:tabLst>
            </a:pPr>
            <a:r>
              <a:rPr spc="-5" dirty="0"/>
              <a:t>The	Gospel</a:t>
            </a:r>
            <a:r>
              <a:rPr dirty="0"/>
              <a:t> to</a:t>
            </a:r>
            <a:r>
              <a:rPr spc="5" dirty="0"/>
              <a:t> </a:t>
            </a:r>
            <a:r>
              <a:rPr spc="-5" dirty="0"/>
              <a:t>the	Gentiles	</a:t>
            </a:r>
            <a:r>
              <a:rPr dirty="0"/>
              <a:t>/</a:t>
            </a:r>
            <a:r>
              <a:rPr spc="-85" dirty="0"/>
              <a:t> </a:t>
            </a:r>
            <a:r>
              <a:rPr spc="-5" dirty="0"/>
              <a:t>Paul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633810" y="6537494"/>
            <a:ext cx="165544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00" b="1" i="1" spc="-5" dirty="0">
                <a:latin typeface="Arial"/>
                <a:cs typeface="Arial"/>
              </a:rPr>
              <a:t>Paul on </a:t>
            </a:r>
            <a:r>
              <a:rPr sz="1500" b="1" i="1" spc="60" dirty="0">
                <a:latin typeface="Arial"/>
                <a:cs typeface="Arial"/>
              </a:rPr>
              <a:t>Mars</a:t>
            </a:r>
            <a:r>
              <a:rPr sz="1550" b="1" i="1" spc="60" dirty="0">
                <a:latin typeface="Arial"/>
                <a:cs typeface="Arial"/>
              </a:rPr>
              <a:t>’</a:t>
            </a:r>
            <a:r>
              <a:rPr sz="1550" b="1" i="1" spc="-75" dirty="0">
                <a:latin typeface="Arial"/>
                <a:cs typeface="Arial"/>
              </a:rPr>
              <a:t> </a:t>
            </a:r>
            <a:r>
              <a:rPr sz="1500" b="1" i="1" spc="-5" dirty="0">
                <a:latin typeface="Arial"/>
                <a:cs typeface="Arial"/>
              </a:rPr>
              <a:t>Hill</a:t>
            </a:r>
            <a:endParaRPr sz="15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060315" y="6570344"/>
            <a:ext cx="129603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i="1" spc="-5" dirty="0">
                <a:latin typeface="Arial"/>
                <a:cs typeface="Arial"/>
              </a:rPr>
              <a:t>Paul </a:t>
            </a:r>
            <a:r>
              <a:rPr sz="1500" b="1" i="1" dirty="0">
                <a:latin typeface="Arial"/>
                <a:cs typeface="Arial"/>
              </a:rPr>
              <a:t>in</a:t>
            </a:r>
            <a:r>
              <a:rPr sz="1500" b="1" i="1" spc="-60" dirty="0">
                <a:latin typeface="Arial"/>
                <a:cs typeface="Arial"/>
              </a:rPr>
              <a:t> </a:t>
            </a:r>
            <a:r>
              <a:rPr sz="1500" b="1" i="1" spc="-5" dirty="0">
                <a:latin typeface="Arial"/>
                <a:cs typeface="Arial"/>
              </a:rPr>
              <a:t>Prison</a:t>
            </a:r>
            <a:endParaRPr sz="15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61690" y="3212610"/>
            <a:ext cx="2307590" cy="114998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 indent="228600">
              <a:lnSpc>
                <a:spcPct val="94700"/>
              </a:lnSpc>
              <a:spcBef>
                <a:spcPts val="200"/>
              </a:spcBef>
            </a:pPr>
            <a:r>
              <a:rPr sz="1100" b="1" i="1" dirty="0">
                <a:latin typeface="Arial"/>
                <a:cs typeface="Arial"/>
              </a:rPr>
              <a:t>“Then Paul and Barnabas  waxed bold, and said, It was  necessary </a:t>
            </a:r>
            <a:r>
              <a:rPr sz="1100" b="1" i="1" spc="-5" dirty="0">
                <a:latin typeface="Arial"/>
                <a:cs typeface="Arial"/>
              </a:rPr>
              <a:t>that the </a:t>
            </a:r>
            <a:r>
              <a:rPr sz="1100" b="1" i="1" dirty="0">
                <a:latin typeface="Arial"/>
                <a:cs typeface="Arial"/>
              </a:rPr>
              <a:t>word of God  should </a:t>
            </a:r>
            <a:r>
              <a:rPr sz="1100" b="1" i="1" spc="-5" dirty="0">
                <a:latin typeface="Arial"/>
                <a:cs typeface="Arial"/>
              </a:rPr>
              <a:t>first </a:t>
            </a:r>
            <a:r>
              <a:rPr sz="1100" b="1" i="1" dirty="0">
                <a:latin typeface="Arial"/>
                <a:cs typeface="Arial"/>
              </a:rPr>
              <a:t>have been spoken to  you: but seeing ye put it from</a:t>
            </a:r>
            <a:r>
              <a:rPr sz="1100" b="1" i="1" spc="-12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you,  and judge yourselves </a:t>
            </a:r>
            <a:r>
              <a:rPr sz="1100" b="1" i="1" spc="-5" dirty="0">
                <a:latin typeface="Arial"/>
                <a:cs typeface="Arial"/>
              </a:rPr>
              <a:t>unworthy </a:t>
            </a:r>
            <a:r>
              <a:rPr sz="1100" b="1" i="1" dirty="0">
                <a:latin typeface="Arial"/>
                <a:cs typeface="Arial"/>
              </a:rPr>
              <a:t>of  </a:t>
            </a:r>
            <a:r>
              <a:rPr sz="1100" b="1" i="1" spc="-5" dirty="0">
                <a:latin typeface="Arial"/>
                <a:cs typeface="Arial"/>
              </a:rPr>
              <a:t>everlasting </a:t>
            </a:r>
            <a:r>
              <a:rPr sz="1100" b="1" i="1" dirty="0">
                <a:latin typeface="Arial"/>
                <a:cs typeface="Arial"/>
              </a:rPr>
              <a:t>life, lo, we </a:t>
            </a:r>
            <a:r>
              <a:rPr sz="1100" b="1" i="1" spc="-5" dirty="0">
                <a:latin typeface="Arial"/>
                <a:cs typeface="Arial"/>
              </a:rPr>
              <a:t>turn </a:t>
            </a:r>
            <a:r>
              <a:rPr sz="1100" b="1" i="1" dirty="0">
                <a:latin typeface="Arial"/>
                <a:cs typeface="Arial"/>
              </a:rPr>
              <a:t>to</a:t>
            </a:r>
            <a:r>
              <a:rPr sz="1100" b="1" i="1" spc="-35" dirty="0">
                <a:latin typeface="Arial"/>
                <a:cs typeface="Arial"/>
              </a:rPr>
              <a:t> </a:t>
            </a:r>
            <a:r>
              <a:rPr sz="1100" b="1" i="1" spc="-5" dirty="0">
                <a:latin typeface="Arial"/>
                <a:cs typeface="Arial"/>
              </a:rPr>
              <a:t>the</a:t>
            </a:r>
            <a:endParaRPr sz="11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361690" y="4317510"/>
            <a:ext cx="685800" cy="1987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00" b="1" i="1" spc="-5" dirty="0">
                <a:latin typeface="Arial"/>
                <a:cs typeface="Arial"/>
              </a:rPr>
              <a:t>Gentiles.”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020398" y="4334509"/>
            <a:ext cx="66103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"/>
                <a:cs typeface="Arial"/>
              </a:rPr>
              <a:t>Acts</a:t>
            </a:r>
            <a:r>
              <a:rPr sz="1000" b="1" spc="-7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13:46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16989" y="5392247"/>
            <a:ext cx="2233295" cy="829944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 indent="228600">
              <a:lnSpc>
                <a:spcPct val="93400"/>
              </a:lnSpc>
              <a:spcBef>
                <a:spcPts val="220"/>
              </a:spcBef>
            </a:pPr>
            <a:r>
              <a:rPr sz="1100" b="1" i="1" dirty="0">
                <a:latin typeface="Arial"/>
                <a:cs typeface="Arial"/>
              </a:rPr>
              <a:t>“Then Paul </a:t>
            </a:r>
            <a:r>
              <a:rPr sz="1100" b="1" i="1" spc="-5" dirty="0">
                <a:latin typeface="Arial"/>
                <a:cs typeface="Arial"/>
              </a:rPr>
              <a:t>stood </a:t>
            </a:r>
            <a:r>
              <a:rPr sz="1100" b="1" i="1" dirty="0">
                <a:latin typeface="Arial"/>
                <a:cs typeface="Arial"/>
              </a:rPr>
              <a:t>in </a:t>
            </a:r>
            <a:r>
              <a:rPr sz="1100" b="1" i="1" spc="-5" dirty="0">
                <a:latin typeface="Arial"/>
                <a:cs typeface="Arial"/>
              </a:rPr>
              <a:t>the</a:t>
            </a:r>
            <a:r>
              <a:rPr sz="1100" b="1" i="1" spc="-8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midst  of Mars' hill, and said, </a:t>
            </a:r>
            <a:r>
              <a:rPr sz="1100" b="1" i="1" spc="-25" dirty="0">
                <a:latin typeface="Arial"/>
                <a:cs typeface="Arial"/>
              </a:rPr>
              <a:t>Ye </a:t>
            </a:r>
            <a:r>
              <a:rPr sz="1100" b="1" i="1" dirty="0">
                <a:latin typeface="Arial"/>
                <a:cs typeface="Arial"/>
              </a:rPr>
              <a:t>men of  </a:t>
            </a:r>
            <a:r>
              <a:rPr sz="1100" b="1" i="1" spc="-5" dirty="0">
                <a:latin typeface="Arial"/>
                <a:cs typeface="Arial"/>
              </a:rPr>
              <a:t>Athens, </a:t>
            </a:r>
            <a:r>
              <a:rPr sz="1100" b="1" i="1" dirty="0">
                <a:latin typeface="Arial"/>
                <a:cs typeface="Arial"/>
              </a:rPr>
              <a:t>I perceive </a:t>
            </a:r>
            <a:r>
              <a:rPr sz="1100" b="1" i="1" spc="-5" dirty="0">
                <a:latin typeface="Arial"/>
                <a:cs typeface="Arial"/>
              </a:rPr>
              <a:t>that </a:t>
            </a:r>
            <a:r>
              <a:rPr sz="1100" b="1" i="1" dirty="0">
                <a:latin typeface="Arial"/>
                <a:cs typeface="Arial"/>
              </a:rPr>
              <a:t>in all  </a:t>
            </a:r>
            <a:r>
              <a:rPr sz="1100" b="1" i="1" spc="-5" dirty="0">
                <a:latin typeface="Arial"/>
                <a:cs typeface="Arial"/>
              </a:rPr>
              <a:t>things </a:t>
            </a:r>
            <a:r>
              <a:rPr sz="1100" b="1" i="1" dirty="0">
                <a:latin typeface="Arial"/>
                <a:cs typeface="Arial"/>
              </a:rPr>
              <a:t>ye are </a:t>
            </a:r>
            <a:r>
              <a:rPr sz="1100" b="1" i="1" spc="-5" dirty="0">
                <a:latin typeface="Arial"/>
                <a:cs typeface="Arial"/>
              </a:rPr>
              <a:t>too</a:t>
            </a:r>
            <a:r>
              <a:rPr sz="1100" b="1" i="1" dirty="0">
                <a:latin typeface="Arial"/>
                <a:cs typeface="Arial"/>
              </a:rPr>
              <a:t> </a:t>
            </a:r>
            <a:r>
              <a:rPr sz="1100" b="1" i="1" spc="-5" dirty="0">
                <a:latin typeface="Arial"/>
                <a:cs typeface="Arial"/>
              </a:rPr>
              <a:t>superstitious.”</a:t>
            </a:r>
            <a:endParaRPr sz="1100">
              <a:latin typeface="Arial"/>
              <a:cs typeface="Arial"/>
            </a:endParaRPr>
          </a:p>
          <a:p>
            <a:pPr marL="1563370">
              <a:lnSpc>
                <a:spcPct val="100000"/>
              </a:lnSpc>
              <a:spcBef>
                <a:spcPts val="80"/>
              </a:spcBef>
            </a:pPr>
            <a:r>
              <a:rPr sz="1000" b="1" dirty="0">
                <a:latin typeface="Arial"/>
                <a:cs typeface="Arial"/>
              </a:rPr>
              <a:t>Acts</a:t>
            </a:r>
            <a:r>
              <a:rPr sz="1000" b="1" spc="-5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17:22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493702" y="5675457"/>
            <a:ext cx="2147570" cy="36258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 indent="228600">
              <a:lnSpc>
                <a:spcPts val="1300"/>
              </a:lnSpc>
              <a:spcBef>
                <a:spcPts val="190"/>
              </a:spcBef>
            </a:pPr>
            <a:r>
              <a:rPr sz="1100" b="1" i="1" dirty="0">
                <a:latin typeface="Arial"/>
                <a:cs typeface="Arial"/>
              </a:rPr>
              <a:t>“I have </a:t>
            </a:r>
            <a:r>
              <a:rPr sz="1100" b="1" i="1" spc="-5" dirty="0">
                <a:latin typeface="Arial"/>
                <a:cs typeface="Arial"/>
              </a:rPr>
              <a:t>fought </a:t>
            </a:r>
            <a:r>
              <a:rPr sz="1100" b="1" i="1" dirty="0">
                <a:latin typeface="Arial"/>
                <a:cs typeface="Arial"/>
              </a:rPr>
              <a:t>a good </a:t>
            </a:r>
            <a:r>
              <a:rPr sz="1100" b="1" i="1" spc="-5" dirty="0">
                <a:latin typeface="Arial"/>
                <a:cs typeface="Arial"/>
              </a:rPr>
              <a:t>fight,</a:t>
            </a:r>
            <a:r>
              <a:rPr sz="1100" b="1" i="1" spc="-6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I  have </a:t>
            </a:r>
            <a:r>
              <a:rPr sz="1100" b="1" i="1" spc="-5" dirty="0">
                <a:latin typeface="Arial"/>
                <a:cs typeface="Arial"/>
              </a:rPr>
              <a:t>finished </a:t>
            </a:r>
            <a:r>
              <a:rPr sz="1100" b="1" i="1" dirty="0">
                <a:latin typeface="Arial"/>
                <a:cs typeface="Arial"/>
              </a:rPr>
              <a:t>my course, I</a:t>
            </a:r>
            <a:r>
              <a:rPr sz="1100" b="1" i="1" spc="-7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have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493702" y="6005657"/>
            <a:ext cx="1011555" cy="1987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00" b="1" i="1" dirty="0">
                <a:latin typeface="Arial"/>
                <a:cs typeface="Arial"/>
              </a:rPr>
              <a:t>kept </a:t>
            </a:r>
            <a:r>
              <a:rPr sz="1100" b="1" i="1" spc="-5" dirty="0">
                <a:latin typeface="Arial"/>
                <a:cs typeface="Arial"/>
              </a:rPr>
              <a:t>the</a:t>
            </a:r>
            <a:r>
              <a:rPr sz="1100" b="1" i="1" spc="-60" dirty="0">
                <a:latin typeface="Arial"/>
                <a:cs typeface="Arial"/>
              </a:rPr>
              <a:t> </a:t>
            </a:r>
            <a:r>
              <a:rPr sz="1100" b="1" i="1" spc="-5" dirty="0">
                <a:latin typeface="Arial"/>
                <a:cs typeface="Arial"/>
              </a:rPr>
              <a:t>faith:”</a:t>
            </a:r>
            <a:endParaRPr sz="11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863575" y="6022657"/>
            <a:ext cx="8420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"/>
                <a:cs typeface="Arial"/>
              </a:rPr>
              <a:t>II </a:t>
            </a:r>
            <a:r>
              <a:rPr sz="1000" b="1" spc="-5" dirty="0">
                <a:latin typeface="Arial"/>
                <a:cs typeface="Arial"/>
              </a:rPr>
              <a:t>Timothy</a:t>
            </a:r>
            <a:r>
              <a:rPr sz="1000" b="1" spc="-8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4:7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3993" y="0"/>
                </a:lnTo>
                <a:lnTo>
                  <a:pt x="9143993" y="6857994"/>
                </a:lnTo>
                <a:lnTo>
                  <a:pt x="0" y="685799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47983" y="947420"/>
            <a:ext cx="549275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5" dirty="0"/>
              <a:t>Exploring </a:t>
            </a:r>
            <a:r>
              <a:rPr sz="4000" spc="175" dirty="0"/>
              <a:t>God’s</a:t>
            </a:r>
            <a:r>
              <a:rPr sz="4000" spc="-70" dirty="0"/>
              <a:t> </a:t>
            </a:r>
            <a:r>
              <a:rPr sz="4000" spc="-20" dirty="0"/>
              <a:t>Word</a:t>
            </a:r>
            <a:endParaRPr sz="4000"/>
          </a:p>
        </p:txBody>
      </p:sp>
      <p:sp>
        <p:nvSpPr>
          <p:cNvPr id="5" name="object 5"/>
          <p:cNvSpPr txBox="1"/>
          <p:nvPr/>
        </p:nvSpPr>
        <p:spPr>
          <a:xfrm>
            <a:off x="6022340" y="1785620"/>
            <a:ext cx="95758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3670" marR="5080" indent="-141605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Arial"/>
                <a:cs typeface="Arial"/>
              </a:rPr>
              <a:t>Home  Bible  </a:t>
            </a:r>
            <a:r>
              <a:rPr sz="2000" spc="-5" dirty="0">
                <a:latin typeface="Arial"/>
                <a:cs typeface="Arial"/>
              </a:rPr>
              <a:t>Study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81990" y="5771832"/>
            <a:ext cx="199136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latin typeface="Arial"/>
                <a:cs typeface="Arial"/>
              </a:rPr>
              <a:t>Lesson</a:t>
            </a:r>
            <a:endParaRPr sz="4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590462" y="5771832"/>
            <a:ext cx="188976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latin typeface="Arial"/>
                <a:cs typeface="Arial"/>
              </a:rPr>
              <a:t>Eleven</a:t>
            </a:r>
            <a:endParaRPr sz="4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3993" y="0"/>
                </a:lnTo>
                <a:lnTo>
                  <a:pt x="9143993" y="6857994"/>
                </a:lnTo>
                <a:lnTo>
                  <a:pt x="0" y="685799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36889" y="134620"/>
            <a:ext cx="752475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08710" algn="l"/>
              </a:tabLst>
            </a:pPr>
            <a:r>
              <a:rPr spc="-5" dirty="0"/>
              <a:t>The	Destruction of</a:t>
            </a:r>
            <a:r>
              <a:rPr spc="-25" dirty="0"/>
              <a:t> </a:t>
            </a:r>
            <a:r>
              <a:rPr spc="-5" dirty="0"/>
              <a:t>Jerusalem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452363" y="1388745"/>
            <a:ext cx="488632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latin typeface="Arial"/>
                <a:cs typeface="Arial"/>
              </a:rPr>
              <a:t>Jerusalem destroyed by the armies of </a:t>
            </a:r>
            <a:r>
              <a:rPr sz="1600" b="1" spc="-10" dirty="0">
                <a:latin typeface="Arial"/>
                <a:cs typeface="Arial"/>
              </a:rPr>
              <a:t>Titus </a:t>
            </a:r>
            <a:r>
              <a:rPr sz="1200" b="1" dirty="0">
                <a:latin typeface="Arial"/>
                <a:cs typeface="Arial"/>
              </a:rPr>
              <a:t>(A.D.</a:t>
            </a:r>
            <a:r>
              <a:rPr sz="1200" b="1" spc="4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70)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55052" y="1262598"/>
            <a:ext cx="2270125" cy="17068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080" indent="228600">
              <a:lnSpc>
                <a:spcPct val="100000"/>
              </a:lnSpc>
              <a:spcBef>
                <a:spcPts val="130"/>
              </a:spcBef>
            </a:pPr>
            <a:r>
              <a:rPr sz="1000" b="1" i="1" dirty="0">
                <a:latin typeface="Arial"/>
                <a:cs typeface="Arial"/>
              </a:rPr>
              <a:t>“For </a:t>
            </a:r>
            <a:r>
              <a:rPr sz="1000" b="1" i="1" spc="-5" dirty="0">
                <a:latin typeface="Arial"/>
                <a:cs typeface="Arial"/>
              </a:rPr>
              <a:t>the </a:t>
            </a:r>
            <a:r>
              <a:rPr sz="1000" b="1" i="1" dirty="0">
                <a:latin typeface="Arial"/>
                <a:cs typeface="Arial"/>
              </a:rPr>
              <a:t>days shall come upon  </a:t>
            </a:r>
            <a:r>
              <a:rPr sz="1000" b="1" i="1" spc="-5" dirty="0">
                <a:latin typeface="Arial"/>
                <a:cs typeface="Arial"/>
              </a:rPr>
              <a:t>thee, that thine </a:t>
            </a:r>
            <a:r>
              <a:rPr sz="1000" b="1" i="1" dirty="0">
                <a:latin typeface="Arial"/>
                <a:cs typeface="Arial"/>
              </a:rPr>
              <a:t>enemies shall cast a  trench about </a:t>
            </a:r>
            <a:r>
              <a:rPr sz="1000" b="1" i="1" spc="-5" dirty="0">
                <a:latin typeface="Arial"/>
                <a:cs typeface="Arial"/>
              </a:rPr>
              <a:t>thee, </a:t>
            </a:r>
            <a:r>
              <a:rPr sz="1000" b="1" i="1" dirty="0">
                <a:latin typeface="Arial"/>
                <a:cs typeface="Arial"/>
              </a:rPr>
              <a:t>and compass</a:t>
            </a:r>
            <a:r>
              <a:rPr sz="1000" b="1" i="1" spc="-75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thee  </a:t>
            </a:r>
            <a:r>
              <a:rPr sz="1000" b="1" i="1" dirty="0">
                <a:latin typeface="Arial"/>
                <a:cs typeface="Arial"/>
              </a:rPr>
              <a:t>round, and keep </a:t>
            </a:r>
            <a:r>
              <a:rPr sz="1000" b="1" i="1" spc="-5" dirty="0">
                <a:latin typeface="Arial"/>
                <a:cs typeface="Arial"/>
              </a:rPr>
              <a:t>thee </a:t>
            </a:r>
            <a:r>
              <a:rPr sz="1000" b="1" i="1" dirty="0">
                <a:latin typeface="Arial"/>
                <a:cs typeface="Arial"/>
              </a:rPr>
              <a:t>in on every  </a:t>
            </a:r>
            <a:r>
              <a:rPr sz="1000" b="1" i="1" spc="-5" dirty="0">
                <a:latin typeface="Arial"/>
                <a:cs typeface="Arial"/>
              </a:rPr>
              <a:t>side,</a:t>
            </a:r>
            <a:endParaRPr sz="1000">
              <a:latin typeface="Arial"/>
              <a:cs typeface="Arial"/>
            </a:endParaRPr>
          </a:p>
          <a:p>
            <a:pPr marL="12700" marR="19685" indent="223520">
              <a:lnSpc>
                <a:spcPct val="100000"/>
              </a:lnSpc>
              <a:tabLst>
                <a:tab pos="1376680" algn="l"/>
              </a:tabLst>
            </a:pPr>
            <a:r>
              <a:rPr sz="1000" b="1" i="1" dirty="0">
                <a:latin typeface="Arial"/>
                <a:cs typeface="Arial"/>
              </a:rPr>
              <a:t>And shall lay </a:t>
            </a:r>
            <a:r>
              <a:rPr sz="1000" b="1" i="1" spc="-5" dirty="0">
                <a:latin typeface="Arial"/>
                <a:cs typeface="Arial"/>
              </a:rPr>
              <a:t>thee </a:t>
            </a:r>
            <a:r>
              <a:rPr sz="1000" b="1" i="1" dirty="0">
                <a:latin typeface="Arial"/>
                <a:cs typeface="Arial"/>
              </a:rPr>
              <a:t>even with </a:t>
            </a:r>
            <a:r>
              <a:rPr sz="1000" b="1" i="1" spc="-5" dirty="0">
                <a:latin typeface="Arial"/>
                <a:cs typeface="Arial"/>
              </a:rPr>
              <a:t>the  </a:t>
            </a:r>
            <a:r>
              <a:rPr sz="1000" b="1" i="1" dirty="0">
                <a:latin typeface="Arial"/>
                <a:cs typeface="Arial"/>
              </a:rPr>
              <a:t>ground, and </a:t>
            </a:r>
            <a:r>
              <a:rPr sz="1000" b="1" i="1" spc="-5" dirty="0">
                <a:latin typeface="Arial"/>
                <a:cs typeface="Arial"/>
              </a:rPr>
              <a:t>thy </a:t>
            </a:r>
            <a:r>
              <a:rPr sz="1000" b="1" i="1" dirty="0">
                <a:latin typeface="Arial"/>
                <a:cs typeface="Arial"/>
              </a:rPr>
              <a:t>children </a:t>
            </a:r>
            <a:r>
              <a:rPr sz="1000" b="1" i="1" spc="-5" dirty="0">
                <a:latin typeface="Arial"/>
                <a:cs typeface="Arial"/>
              </a:rPr>
              <a:t>within</a:t>
            </a:r>
            <a:r>
              <a:rPr sz="1000" b="1" i="1" spc="-60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thee;  </a:t>
            </a:r>
            <a:r>
              <a:rPr sz="1000" b="1" i="1" dirty="0">
                <a:latin typeface="Arial"/>
                <a:cs typeface="Arial"/>
              </a:rPr>
              <a:t>and </a:t>
            </a:r>
            <a:r>
              <a:rPr sz="1000" b="1" i="1" spc="-5" dirty="0">
                <a:latin typeface="Arial"/>
                <a:cs typeface="Arial"/>
              </a:rPr>
              <a:t>they </a:t>
            </a:r>
            <a:r>
              <a:rPr sz="1000" b="1" i="1" dirty="0">
                <a:latin typeface="Arial"/>
                <a:cs typeface="Arial"/>
              </a:rPr>
              <a:t>shall not leave in </a:t>
            </a:r>
            <a:r>
              <a:rPr sz="1000" b="1" i="1" spc="-5" dirty="0">
                <a:latin typeface="Arial"/>
                <a:cs typeface="Arial"/>
              </a:rPr>
              <a:t>thee </a:t>
            </a:r>
            <a:r>
              <a:rPr sz="1000" b="1" i="1" dirty="0">
                <a:latin typeface="Arial"/>
                <a:cs typeface="Arial"/>
              </a:rPr>
              <a:t>one  </a:t>
            </a:r>
            <a:r>
              <a:rPr sz="1000" b="1" i="1" spc="-5" dirty="0">
                <a:latin typeface="Arial"/>
                <a:cs typeface="Arial"/>
              </a:rPr>
              <a:t>stone </a:t>
            </a:r>
            <a:r>
              <a:rPr sz="1000" b="1" i="1" dirty="0">
                <a:latin typeface="Arial"/>
                <a:cs typeface="Arial"/>
              </a:rPr>
              <a:t>upon </a:t>
            </a:r>
            <a:r>
              <a:rPr sz="1000" b="1" i="1" spc="-5" dirty="0">
                <a:latin typeface="Arial"/>
                <a:cs typeface="Arial"/>
              </a:rPr>
              <a:t>another; </a:t>
            </a:r>
            <a:r>
              <a:rPr sz="1000" b="1" i="1" dirty="0">
                <a:latin typeface="Arial"/>
                <a:cs typeface="Arial"/>
              </a:rPr>
              <a:t>because </a:t>
            </a:r>
            <a:r>
              <a:rPr sz="1000" b="1" i="1" spc="-5" dirty="0">
                <a:latin typeface="Arial"/>
                <a:cs typeface="Arial"/>
              </a:rPr>
              <a:t>thou  </a:t>
            </a:r>
            <a:r>
              <a:rPr sz="1000" b="1" i="1" dirty="0">
                <a:latin typeface="Arial"/>
                <a:cs typeface="Arial"/>
              </a:rPr>
              <a:t>knewest not </a:t>
            </a:r>
            <a:r>
              <a:rPr sz="1000" b="1" i="1" spc="-5" dirty="0">
                <a:latin typeface="Arial"/>
                <a:cs typeface="Arial"/>
              </a:rPr>
              <a:t>the time </a:t>
            </a:r>
            <a:r>
              <a:rPr sz="1000" b="1" i="1" dirty="0">
                <a:latin typeface="Arial"/>
                <a:cs typeface="Arial"/>
              </a:rPr>
              <a:t>of </a:t>
            </a:r>
            <a:r>
              <a:rPr sz="1000" b="1" i="1" spc="-5" dirty="0">
                <a:latin typeface="Arial"/>
                <a:cs typeface="Arial"/>
              </a:rPr>
              <a:t>thy  visitation.”	</a:t>
            </a:r>
            <a:r>
              <a:rPr sz="1000" b="1" dirty="0">
                <a:latin typeface="Arial"/>
                <a:cs typeface="Arial"/>
              </a:rPr>
              <a:t>Acts</a:t>
            </a:r>
            <a:r>
              <a:rPr sz="1000" b="1" spc="-4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19:43-44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3993" y="0"/>
                </a:lnTo>
                <a:lnTo>
                  <a:pt x="9143993" y="6857994"/>
                </a:lnTo>
                <a:lnTo>
                  <a:pt x="0" y="685799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44286" y="134620"/>
            <a:ext cx="7909559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08710" algn="l"/>
              </a:tabLst>
            </a:pPr>
            <a:r>
              <a:rPr spc="-5" dirty="0"/>
              <a:t>The	Jewish Return </a:t>
            </a:r>
            <a:r>
              <a:rPr dirty="0"/>
              <a:t>to</a:t>
            </a:r>
            <a:r>
              <a:rPr spc="-30" dirty="0"/>
              <a:t> </a:t>
            </a:r>
            <a:r>
              <a:rPr spc="-5" dirty="0"/>
              <a:t>Palestine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703349" y="6000432"/>
            <a:ext cx="4136390" cy="749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3329"/>
              </a:lnSpc>
              <a:spcBef>
                <a:spcPts val="100"/>
              </a:spcBef>
            </a:pPr>
            <a:r>
              <a:rPr sz="2800" b="1" spc="-5" dirty="0">
                <a:latin typeface="Arial"/>
                <a:cs typeface="Arial"/>
              </a:rPr>
              <a:t>Israel Becomes </a:t>
            </a:r>
            <a:r>
              <a:rPr sz="2800" b="1" dirty="0">
                <a:latin typeface="Arial"/>
                <a:cs typeface="Arial"/>
              </a:rPr>
              <a:t>a</a:t>
            </a:r>
            <a:r>
              <a:rPr sz="2800" b="1" spc="-20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Nation</a:t>
            </a:r>
            <a:endParaRPr sz="2800">
              <a:latin typeface="Arial"/>
              <a:cs typeface="Arial"/>
            </a:endParaRPr>
          </a:p>
          <a:p>
            <a:pPr algn="ctr">
              <a:lnSpc>
                <a:spcPts val="2370"/>
              </a:lnSpc>
            </a:pPr>
            <a:r>
              <a:rPr sz="2000" b="1" dirty="0">
                <a:latin typeface="Arial"/>
                <a:cs typeface="Arial"/>
              </a:rPr>
              <a:t>May 15,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1948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26402" y="1988647"/>
            <a:ext cx="2295525" cy="83248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 indent="228600">
              <a:lnSpc>
                <a:spcPct val="94700"/>
              </a:lnSpc>
              <a:spcBef>
                <a:spcPts val="200"/>
              </a:spcBef>
            </a:pPr>
            <a:r>
              <a:rPr sz="1100" b="1" i="1" dirty="0">
                <a:latin typeface="Arial"/>
                <a:cs typeface="Arial"/>
              </a:rPr>
              <a:t>“And he shall set up an</a:t>
            </a:r>
            <a:r>
              <a:rPr sz="1100" b="1" i="1" spc="-12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ensign  </a:t>
            </a:r>
            <a:r>
              <a:rPr sz="1100" b="1" i="1" spc="-5" dirty="0">
                <a:latin typeface="Arial"/>
                <a:cs typeface="Arial"/>
              </a:rPr>
              <a:t>for the nations, </a:t>
            </a:r>
            <a:r>
              <a:rPr sz="1100" b="1" i="1" dirty="0">
                <a:latin typeface="Arial"/>
                <a:cs typeface="Arial"/>
              </a:rPr>
              <a:t>and shall  assemble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outcasts of Israel,  and </a:t>
            </a:r>
            <a:r>
              <a:rPr sz="1100" b="1" i="1" spc="-5" dirty="0">
                <a:latin typeface="Arial"/>
                <a:cs typeface="Arial"/>
              </a:rPr>
              <a:t>gather together the </a:t>
            </a:r>
            <a:r>
              <a:rPr sz="1100" b="1" i="1" dirty="0">
                <a:latin typeface="Arial"/>
                <a:cs typeface="Arial"/>
              </a:rPr>
              <a:t>dispersed  of Judah from </a:t>
            </a:r>
            <a:r>
              <a:rPr sz="1100" b="1" i="1" spc="-5" dirty="0">
                <a:latin typeface="Arial"/>
                <a:cs typeface="Arial"/>
              </a:rPr>
              <a:t>the four </a:t>
            </a:r>
            <a:r>
              <a:rPr sz="1100" b="1" i="1" dirty="0">
                <a:latin typeface="Arial"/>
                <a:cs typeface="Arial"/>
              </a:rPr>
              <a:t>corners</a:t>
            </a:r>
            <a:r>
              <a:rPr sz="1100" b="1" i="1" spc="-6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of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26402" y="2776047"/>
            <a:ext cx="724535" cy="1987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00" b="1" i="1" spc="-5" dirty="0">
                <a:latin typeface="Arial"/>
                <a:cs typeface="Arial"/>
              </a:rPr>
              <a:t>the</a:t>
            </a:r>
            <a:r>
              <a:rPr sz="1100" b="1" i="1" spc="-45" dirty="0">
                <a:latin typeface="Arial"/>
                <a:cs typeface="Arial"/>
              </a:rPr>
              <a:t> </a:t>
            </a:r>
            <a:r>
              <a:rPr sz="1100" b="1" i="1" spc="-5" dirty="0">
                <a:latin typeface="Arial"/>
                <a:cs typeface="Arial"/>
              </a:rPr>
              <a:t>earth.”</a:t>
            </a:r>
            <a:endParaRPr sz="11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947024" y="2793047"/>
            <a:ext cx="73914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"/>
                <a:cs typeface="Arial"/>
              </a:rPr>
              <a:t>Isaiah</a:t>
            </a:r>
            <a:r>
              <a:rPr sz="1000" b="1" spc="-65" dirty="0">
                <a:latin typeface="Arial"/>
                <a:cs typeface="Arial"/>
              </a:rPr>
              <a:t> </a:t>
            </a:r>
            <a:r>
              <a:rPr sz="1000" b="1" spc="-15" dirty="0">
                <a:latin typeface="Arial"/>
                <a:cs typeface="Arial"/>
              </a:rPr>
              <a:t>11:12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74027" y="3554948"/>
            <a:ext cx="2262505" cy="1186180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 marR="5080" indent="228600">
              <a:lnSpc>
                <a:spcPts val="1100"/>
              </a:lnSpc>
              <a:spcBef>
                <a:spcPts val="250"/>
              </a:spcBef>
            </a:pPr>
            <a:r>
              <a:rPr sz="1000" b="1" i="1" dirty="0">
                <a:latin typeface="Arial"/>
                <a:cs typeface="Arial"/>
              </a:rPr>
              <a:t>“Fear not: </a:t>
            </a:r>
            <a:r>
              <a:rPr sz="1000" b="1" i="1" spc="-5" dirty="0">
                <a:latin typeface="Arial"/>
                <a:cs typeface="Arial"/>
              </a:rPr>
              <a:t>for </a:t>
            </a:r>
            <a:r>
              <a:rPr sz="1000" b="1" i="1" dirty="0">
                <a:latin typeface="Arial"/>
                <a:cs typeface="Arial"/>
              </a:rPr>
              <a:t>I am with </a:t>
            </a:r>
            <a:r>
              <a:rPr sz="1000" b="1" i="1" spc="-5" dirty="0">
                <a:latin typeface="Arial"/>
                <a:cs typeface="Arial"/>
              </a:rPr>
              <a:t>thee: </a:t>
            </a:r>
            <a:r>
              <a:rPr sz="1000" b="1" i="1" dirty="0">
                <a:latin typeface="Arial"/>
                <a:cs typeface="Arial"/>
              </a:rPr>
              <a:t>I  will bring </a:t>
            </a:r>
            <a:r>
              <a:rPr sz="1000" b="1" i="1" spc="-5" dirty="0">
                <a:latin typeface="Arial"/>
                <a:cs typeface="Arial"/>
              </a:rPr>
              <a:t>thy </a:t>
            </a:r>
            <a:r>
              <a:rPr sz="1000" b="1" i="1" dirty="0">
                <a:latin typeface="Arial"/>
                <a:cs typeface="Arial"/>
              </a:rPr>
              <a:t>seed from </a:t>
            </a:r>
            <a:r>
              <a:rPr sz="1000" b="1" i="1" spc="-5" dirty="0">
                <a:latin typeface="Arial"/>
                <a:cs typeface="Arial"/>
              </a:rPr>
              <a:t>the </a:t>
            </a:r>
            <a:r>
              <a:rPr sz="1000" b="1" i="1" dirty="0">
                <a:latin typeface="Arial"/>
                <a:cs typeface="Arial"/>
              </a:rPr>
              <a:t>east,</a:t>
            </a:r>
            <a:r>
              <a:rPr sz="1000" b="1" i="1" spc="-90" dirty="0">
                <a:latin typeface="Arial"/>
                <a:cs typeface="Arial"/>
              </a:rPr>
              <a:t> </a:t>
            </a:r>
            <a:r>
              <a:rPr sz="1000" b="1" i="1" dirty="0">
                <a:latin typeface="Arial"/>
                <a:cs typeface="Arial"/>
              </a:rPr>
              <a:t>and  </a:t>
            </a:r>
            <a:r>
              <a:rPr sz="1000" b="1" i="1" spc="-5" dirty="0">
                <a:latin typeface="Arial"/>
                <a:cs typeface="Arial"/>
              </a:rPr>
              <a:t>gather thee </a:t>
            </a:r>
            <a:r>
              <a:rPr sz="1000" b="1" i="1" dirty="0">
                <a:latin typeface="Arial"/>
                <a:cs typeface="Arial"/>
              </a:rPr>
              <a:t>from </a:t>
            </a:r>
            <a:r>
              <a:rPr sz="1000" b="1" i="1" spc="-5" dirty="0">
                <a:latin typeface="Arial"/>
                <a:cs typeface="Arial"/>
              </a:rPr>
              <a:t>the</a:t>
            </a:r>
            <a:r>
              <a:rPr sz="1000" b="1" i="1" dirty="0">
                <a:latin typeface="Arial"/>
                <a:cs typeface="Arial"/>
              </a:rPr>
              <a:t> west;</a:t>
            </a:r>
            <a:endParaRPr sz="1000">
              <a:latin typeface="Arial"/>
              <a:cs typeface="Arial"/>
            </a:endParaRPr>
          </a:p>
          <a:p>
            <a:pPr marL="12700" marR="10795" indent="228600">
              <a:lnSpc>
                <a:spcPct val="93800"/>
              </a:lnSpc>
              <a:spcBef>
                <a:spcPts val="55"/>
              </a:spcBef>
              <a:tabLst>
                <a:tab pos="1480820" algn="l"/>
              </a:tabLst>
            </a:pPr>
            <a:r>
              <a:rPr sz="1000" b="1" i="1" dirty="0">
                <a:latin typeface="Arial"/>
                <a:cs typeface="Arial"/>
              </a:rPr>
              <a:t>I will say to </a:t>
            </a:r>
            <a:r>
              <a:rPr sz="1000" b="1" i="1" spc="-5" dirty="0">
                <a:latin typeface="Arial"/>
                <a:cs typeface="Arial"/>
              </a:rPr>
              <a:t>the north, </a:t>
            </a:r>
            <a:r>
              <a:rPr sz="1000" b="1" i="1" dirty="0">
                <a:latin typeface="Arial"/>
                <a:cs typeface="Arial"/>
              </a:rPr>
              <a:t>Give up;  and to </a:t>
            </a:r>
            <a:r>
              <a:rPr sz="1000" b="1" i="1" spc="-5" dirty="0">
                <a:latin typeface="Arial"/>
                <a:cs typeface="Arial"/>
              </a:rPr>
              <a:t>the south, </a:t>
            </a:r>
            <a:r>
              <a:rPr sz="1000" b="1" i="1" dirty="0">
                <a:latin typeface="Arial"/>
                <a:cs typeface="Arial"/>
              </a:rPr>
              <a:t>Keep not back:  bring my sons from </a:t>
            </a:r>
            <a:r>
              <a:rPr sz="1000" b="1" i="1" spc="-15" dirty="0">
                <a:latin typeface="Arial"/>
                <a:cs typeface="Arial"/>
              </a:rPr>
              <a:t>far, </a:t>
            </a:r>
            <a:r>
              <a:rPr sz="1000" b="1" i="1" dirty="0">
                <a:latin typeface="Arial"/>
                <a:cs typeface="Arial"/>
              </a:rPr>
              <a:t>and my  daughters from </a:t>
            </a:r>
            <a:r>
              <a:rPr sz="1000" b="1" i="1" spc="-5" dirty="0">
                <a:latin typeface="Arial"/>
                <a:cs typeface="Arial"/>
              </a:rPr>
              <a:t>the </a:t>
            </a:r>
            <a:r>
              <a:rPr sz="1000" b="1" i="1" dirty="0">
                <a:latin typeface="Arial"/>
                <a:cs typeface="Arial"/>
              </a:rPr>
              <a:t>ends of </a:t>
            </a:r>
            <a:r>
              <a:rPr sz="1000" b="1" i="1" spc="-5" dirty="0">
                <a:latin typeface="Arial"/>
                <a:cs typeface="Arial"/>
              </a:rPr>
              <a:t>the  earth;”	</a:t>
            </a:r>
            <a:r>
              <a:rPr sz="1000" b="1" dirty="0">
                <a:latin typeface="Arial"/>
                <a:cs typeface="Arial"/>
              </a:rPr>
              <a:t>Isaiah</a:t>
            </a:r>
            <a:r>
              <a:rPr sz="1000" b="1" spc="-10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43:5-6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64502" y="5285885"/>
            <a:ext cx="2171700" cy="984885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 marR="5080" indent="228600">
              <a:lnSpc>
                <a:spcPct val="93900"/>
              </a:lnSpc>
              <a:spcBef>
                <a:spcPts val="215"/>
              </a:spcBef>
            </a:pPr>
            <a:r>
              <a:rPr sz="1100" b="1" i="1" dirty="0">
                <a:latin typeface="Arial"/>
                <a:cs typeface="Arial"/>
              </a:rPr>
              <a:t>“I will </a:t>
            </a:r>
            <a:r>
              <a:rPr sz="1100" b="1" i="1" spc="-5" dirty="0">
                <a:latin typeface="Arial"/>
                <a:cs typeface="Arial"/>
              </a:rPr>
              <a:t>gather </a:t>
            </a:r>
            <a:r>
              <a:rPr sz="1100" b="1" i="1" dirty="0">
                <a:latin typeface="Arial"/>
                <a:cs typeface="Arial"/>
              </a:rPr>
              <a:t>you from all</a:t>
            </a:r>
            <a:r>
              <a:rPr sz="1100" b="1" i="1" spc="-80" dirty="0">
                <a:latin typeface="Arial"/>
                <a:cs typeface="Arial"/>
              </a:rPr>
              <a:t> </a:t>
            </a:r>
            <a:r>
              <a:rPr sz="1100" b="1" i="1" spc="-5" dirty="0">
                <a:latin typeface="Arial"/>
                <a:cs typeface="Arial"/>
              </a:rPr>
              <a:t>the  nations, </a:t>
            </a:r>
            <a:r>
              <a:rPr sz="1100" b="1" i="1" dirty="0">
                <a:latin typeface="Arial"/>
                <a:cs typeface="Arial"/>
              </a:rPr>
              <a:t>and from all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places  </a:t>
            </a:r>
            <a:r>
              <a:rPr sz="1100" b="1" i="1" spc="-5" dirty="0">
                <a:latin typeface="Arial"/>
                <a:cs typeface="Arial"/>
              </a:rPr>
              <a:t>whither </a:t>
            </a:r>
            <a:r>
              <a:rPr sz="1100" b="1" i="1" dirty="0">
                <a:latin typeface="Arial"/>
                <a:cs typeface="Arial"/>
              </a:rPr>
              <a:t>I have driven you, saith 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LORD; and I will bring you  again into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place whence I  caused you to be carried</a:t>
            </a:r>
            <a:r>
              <a:rPr sz="1100" b="1" i="1" spc="-8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away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64502" y="6238385"/>
            <a:ext cx="615950" cy="1987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00" b="1" i="1" spc="-5" dirty="0">
                <a:latin typeface="Arial"/>
                <a:cs typeface="Arial"/>
              </a:rPr>
              <a:t>captive.”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32798" y="6255384"/>
            <a:ext cx="9436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"/>
                <a:cs typeface="Arial"/>
              </a:rPr>
              <a:t>Jeremiah</a:t>
            </a:r>
            <a:r>
              <a:rPr sz="1000" b="1" spc="-8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29:14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3993" y="0"/>
                </a:lnTo>
                <a:lnTo>
                  <a:pt x="9143993" y="6857994"/>
                </a:lnTo>
                <a:lnTo>
                  <a:pt x="0" y="685799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345806" y="134620"/>
            <a:ext cx="650684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08710" algn="l"/>
                <a:tab pos="2788920" algn="l"/>
                <a:tab pos="4388485" algn="l"/>
              </a:tabLst>
            </a:pPr>
            <a:r>
              <a:rPr spc="-5" dirty="0"/>
              <a:t>The	</a:t>
            </a:r>
            <a:r>
              <a:rPr spc="-20" dirty="0"/>
              <a:t>Times	</a:t>
            </a:r>
            <a:r>
              <a:rPr spc="-5" dirty="0"/>
              <a:t>of</a:t>
            </a:r>
            <a:r>
              <a:rPr dirty="0"/>
              <a:t> </a:t>
            </a:r>
            <a:r>
              <a:rPr spc="-5" dirty="0"/>
              <a:t>the	Gentiles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23227" y="2939560"/>
            <a:ext cx="2312035" cy="193484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109855" indent="228600">
              <a:lnSpc>
                <a:spcPct val="94700"/>
              </a:lnSpc>
              <a:spcBef>
                <a:spcPts val="200"/>
              </a:spcBef>
            </a:pPr>
            <a:r>
              <a:rPr sz="1100" b="1" i="1" dirty="0">
                <a:latin typeface="Arial"/>
                <a:cs typeface="Arial"/>
              </a:rPr>
              <a:t>“Thou, O </a:t>
            </a:r>
            <a:r>
              <a:rPr sz="1100" b="1" i="1" spc="-5" dirty="0">
                <a:latin typeface="Arial"/>
                <a:cs typeface="Arial"/>
              </a:rPr>
              <a:t>king, sawest, and  </a:t>
            </a:r>
            <a:r>
              <a:rPr sz="1100" b="1" i="1" dirty="0">
                <a:latin typeface="Arial"/>
                <a:cs typeface="Arial"/>
              </a:rPr>
              <a:t>behold a great image. This great  image, whose </a:t>
            </a:r>
            <a:r>
              <a:rPr sz="1100" b="1" i="1" spc="-5" dirty="0">
                <a:latin typeface="Arial"/>
                <a:cs typeface="Arial"/>
              </a:rPr>
              <a:t>brightness </a:t>
            </a:r>
            <a:r>
              <a:rPr sz="1100" b="1" i="1" dirty="0">
                <a:latin typeface="Arial"/>
                <a:cs typeface="Arial"/>
              </a:rPr>
              <a:t>was  excellent, </a:t>
            </a:r>
            <a:r>
              <a:rPr sz="1100" b="1" i="1" spc="-5" dirty="0">
                <a:latin typeface="Arial"/>
                <a:cs typeface="Arial"/>
              </a:rPr>
              <a:t>stood before thee;</a:t>
            </a:r>
            <a:r>
              <a:rPr sz="1100" b="1" i="1" spc="-4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and  </a:t>
            </a:r>
            <a:r>
              <a:rPr sz="1100" b="1" i="1" spc="-5" dirty="0">
                <a:latin typeface="Arial"/>
                <a:cs typeface="Arial"/>
              </a:rPr>
              <a:t>the form thereof </a:t>
            </a:r>
            <a:r>
              <a:rPr sz="1100" b="1" i="1" dirty="0">
                <a:latin typeface="Arial"/>
                <a:cs typeface="Arial"/>
              </a:rPr>
              <a:t>was</a:t>
            </a:r>
            <a:r>
              <a:rPr sz="1100" b="1" i="1" spc="-1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terrible.</a:t>
            </a:r>
            <a:endParaRPr sz="1100">
              <a:latin typeface="Arial"/>
              <a:cs typeface="Arial"/>
            </a:endParaRPr>
          </a:p>
          <a:p>
            <a:pPr marL="241300">
              <a:lnSpc>
                <a:spcPts val="1190"/>
              </a:lnSpc>
            </a:pPr>
            <a:r>
              <a:rPr sz="1100" b="1" i="1" dirty="0">
                <a:latin typeface="Arial"/>
                <a:cs typeface="Arial"/>
              </a:rPr>
              <a:t>This image's head was of</a:t>
            </a:r>
            <a:r>
              <a:rPr sz="1100" b="1" i="1" spc="-65" dirty="0">
                <a:latin typeface="Arial"/>
                <a:cs typeface="Arial"/>
              </a:rPr>
              <a:t> </a:t>
            </a:r>
            <a:r>
              <a:rPr sz="1100" b="1" i="1" spc="-5" dirty="0">
                <a:latin typeface="Arial"/>
                <a:cs typeface="Arial"/>
              </a:rPr>
              <a:t>fine</a:t>
            </a:r>
            <a:endParaRPr sz="1100">
              <a:latin typeface="Arial"/>
              <a:cs typeface="Arial"/>
            </a:endParaRPr>
          </a:p>
          <a:p>
            <a:pPr marL="12700" marR="140335">
              <a:lnSpc>
                <a:spcPct val="94700"/>
              </a:lnSpc>
              <a:spcBef>
                <a:spcPts val="60"/>
              </a:spcBef>
            </a:pPr>
            <a:r>
              <a:rPr sz="1100" b="1" i="1" dirty="0">
                <a:latin typeface="Arial"/>
                <a:cs typeface="Arial"/>
              </a:rPr>
              <a:t>gold, his breast and his arms of  </a:t>
            </a:r>
            <a:r>
              <a:rPr sz="1100" b="1" i="1" spc="-10" dirty="0">
                <a:latin typeface="Arial"/>
                <a:cs typeface="Arial"/>
              </a:rPr>
              <a:t>silver, </a:t>
            </a:r>
            <a:r>
              <a:rPr sz="1100" b="1" i="1" dirty="0">
                <a:latin typeface="Arial"/>
                <a:cs typeface="Arial"/>
              </a:rPr>
              <a:t>his belly and his </a:t>
            </a:r>
            <a:r>
              <a:rPr sz="1100" b="1" i="1" spc="-5" dirty="0">
                <a:latin typeface="Arial"/>
                <a:cs typeface="Arial"/>
              </a:rPr>
              <a:t>thighs</a:t>
            </a:r>
            <a:r>
              <a:rPr sz="1100" b="1" i="1" spc="-7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of  brass,</a:t>
            </a:r>
            <a:endParaRPr sz="1100">
              <a:latin typeface="Arial"/>
              <a:cs typeface="Arial"/>
            </a:endParaRPr>
          </a:p>
          <a:p>
            <a:pPr marL="241300">
              <a:lnSpc>
                <a:spcPts val="1190"/>
              </a:lnSpc>
            </a:pPr>
            <a:r>
              <a:rPr sz="1100" b="1" i="1" dirty="0">
                <a:latin typeface="Arial"/>
                <a:cs typeface="Arial"/>
              </a:rPr>
              <a:t>His legs of iron, his feet part</a:t>
            </a:r>
            <a:r>
              <a:rPr sz="1100" b="1" i="1" spc="-114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of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ts val="1300"/>
              </a:lnSpc>
            </a:pPr>
            <a:r>
              <a:rPr sz="1100" b="1" i="1" dirty="0">
                <a:latin typeface="Arial"/>
                <a:cs typeface="Arial"/>
              </a:rPr>
              <a:t>iron and part of</a:t>
            </a:r>
            <a:r>
              <a:rPr sz="1100" b="1" i="1" spc="-35" dirty="0">
                <a:latin typeface="Arial"/>
                <a:cs typeface="Arial"/>
              </a:rPr>
              <a:t> </a:t>
            </a:r>
            <a:r>
              <a:rPr sz="1100" b="1" i="1" spc="-10" dirty="0">
                <a:latin typeface="Arial"/>
                <a:cs typeface="Arial"/>
              </a:rPr>
              <a:t>clay.”</a:t>
            </a:r>
            <a:endParaRPr sz="1100">
              <a:latin typeface="Arial"/>
              <a:cs typeface="Arial"/>
            </a:endParaRPr>
          </a:p>
          <a:p>
            <a:pPr marL="1443990">
              <a:lnSpc>
                <a:spcPts val="1190"/>
              </a:lnSpc>
            </a:pPr>
            <a:r>
              <a:rPr sz="1000" b="1" dirty="0">
                <a:latin typeface="Arial"/>
                <a:cs typeface="Arial"/>
              </a:rPr>
              <a:t>Daniel</a:t>
            </a:r>
            <a:r>
              <a:rPr sz="1000" b="1" spc="-8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2:31-33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1327" y="5243657"/>
            <a:ext cx="2331720" cy="85788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 indent="228600">
              <a:lnSpc>
                <a:spcPts val="1300"/>
              </a:lnSpc>
              <a:spcBef>
                <a:spcPts val="190"/>
              </a:spcBef>
            </a:pPr>
            <a:r>
              <a:rPr sz="1100" b="1" i="1" dirty="0">
                <a:latin typeface="Arial"/>
                <a:cs typeface="Arial"/>
              </a:rPr>
              <a:t>“The king answered unto  Daniel, and said, Of a truth it is,  </a:t>
            </a:r>
            <a:r>
              <a:rPr sz="1100" b="1" i="1" spc="-5" dirty="0">
                <a:latin typeface="Arial"/>
                <a:cs typeface="Arial"/>
              </a:rPr>
              <a:t>that </a:t>
            </a:r>
            <a:r>
              <a:rPr sz="1100" b="1" i="1" dirty="0">
                <a:latin typeface="Arial"/>
                <a:cs typeface="Arial"/>
              </a:rPr>
              <a:t>your God is a God of gods,  and a Lord of kings, and a</a:t>
            </a:r>
            <a:r>
              <a:rPr sz="1100" b="1" i="1" spc="-12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revealer  of secrets, seeing </a:t>
            </a:r>
            <a:r>
              <a:rPr sz="1100" b="1" i="1" spc="-5" dirty="0">
                <a:latin typeface="Arial"/>
                <a:cs typeface="Arial"/>
              </a:rPr>
              <a:t>thou</a:t>
            </a:r>
            <a:r>
              <a:rPr sz="1100" b="1" i="1" spc="-6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couldest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1327" y="6081857"/>
            <a:ext cx="1275715" cy="1987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00" b="1" i="1" dirty="0">
                <a:latin typeface="Arial"/>
                <a:cs typeface="Arial"/>
              </a:rPr>
              <a:t>reveal </a:t>
            </a:r>
            <a:r>
              <a:rPr sz="1100" b="1" i="1" spc="-5" dirty="0">
                <a:latin typeface="Arial"/>
                <a:cs typeface="Arial"/>
              </a:rPr>
              <a:t>this</a:t>
            </a:r>
            <a:r>
              <a:rPr sz="1100" b="1" i="1" spc="-50" dirty="0">
                <a:latin typeface="Arial"/>
                <a:cs typeface="Arial"/>
              </a:rPr>
              <a:t> </a:t>
            </a:r>
            <a:r>
              <a:rPr sz="1100" b="1" i="1" spc="-5" dirty="0">
                <a:latin typeface="Arial"/>
                <a:cs typeface="Arial"/>
              </a:rPr>
              <a:t>secret.”</a:t>
            </a:r>
            <a:endParaRPr sz="11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976869" y="6098857"/>
            <a:ext cx="69659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"/>
                <a:cs typeface="Arial"/>
              </a:rPr>
              <a:t>Daniel</a:t>
            </a:r>
            <a:r>
              <a:rPr sz="1000" b="1" spc="-8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2:47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12585" y="1044257"/>
            <a:ext cx="22459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latin typeface="Arial"/>
                <a:cs typeface="Arial"/>
              </a:rPr>
              <a:t>Nebuchadnezzar's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27271" y="1349057"/>
            <a:ext cx="8159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latin typeface="Arial"/>
                <a:cs typeface="Arial"/>
              </a:rPr>
              <a:t>Dream</a:t>
            </a:r>
            <a:endParaRPr sz="2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650740" y="1488757"/>
            <a:ext cx="220853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latin typeface="Arial"/>
                <a:cs typeface="Arial"/>
              </a:rPr>
              <a:t>Head </a:t>
            </a:r>
            <a:r>
              <a:rPr sz="1600" b="1" spc="-5" dirty="0">
                <a:latin typeface="Arial"/>
                <a:cs typeface="Arial"/>
              </a:rPr>
              <a:t>of Gold</a:t>
            </a:r>
            <a:r>
              <a:rPr sz="1600" b="1" spc="26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(Babylon)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047615" y="2234882"/>
            <a:ext cx="3776979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latin typeface="Arial"/>
                <a:cs typeface="Arial"/>
              </a:rPr>
              <a:t>Breast </a:t>
            </a:r>
            <a:r>
              <a:rPr sz="1600" b="1" spc="-5" dirty="0">
                <a:latin typeface="Arial"/>
                <a:cs typeface="Arial"/>
              </a:rPr>
              <a:t>and </a:t>
            </a:r>
            <a:r>
              <a:rPr sz="1600" b="1" dirty="0">
                <a:latin typeface="Arial"/>
                <a:cs typeface="Arial"/>
              </a:rPr>
              <a:t>Arms </a:t>
            </a:r>
            <a:r>
              <a:rPr sz="1600" b="1" spc="-5" dirty="0">
                <a:latin typeface="Arial"/>
                <a:cs typeface="Arial"/>
              </a:rPr>
              <a:t>of Silver</a:t>
            </a:r>
            <a:r>
              <a:rPr sz="1600" b="1" spc="26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(Medo-Persia)</a:t>
            </a:r>
            <a:endParaRPr sz="14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576252" y="3081020"/>
            <a:ext cx="334137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latin typeface="Arial"/>
                <a:cs typeface="Arial"/>
              </a:rPr>
              <a:t>Belly and Thighs of </a:t>
            </a:r>
            <a:r>
              <a:rPr sz="1600" b="1" dirty="0">
                <a:latin typeface="Arial"/>
                <a:cs typeface="Arial"/>
              </a:rPr>
              <a:t>Brass</a:t>
            </a:r>
            <a:r>
              <a:rPr sz="1600" b="1" spc="31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(Greece)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906452" y="4065270"/>
            <a:ext cx="266065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latin typeface="Arial"/>
                <a:cs typeface="Arial"/>
              </a:rPr>
              <a:t>Legs of Iron </a:t>
            </a:r>
            <a:r>
              <a:rPr sz="1400" b="1" spc="-5" dirty="0">
                <a:latin typeface="Arial"/>
                <a:cs typeface="Arial"/>
              </a:rPr>
              <a:t>(Roman</a:t>
            </a:r>
            <a:r>
              <a:rPr sz="1400" b="1" spc="-12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Empire)</a:t>
            </a:r>
            <a:endParaRPr sz="14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308090" y="4657407"/>
            <a:ext cx="2130425" cy="4800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910"/>
              </a:lnSpc>
              <a:spcBef>
                <a:spcPts val="100"/>
              </a:spcBef>
            </a:pPr>
            <a:r>
              <a:rPr sz="1600" b="1" spc="-5" dirty="0">
                <a:latin typeface="Arial"/>
                <a:cs typeface="Arial"/>
              </a:rPr>
              <a:t>Feet of Iron and</a:t>
            </a:r>
            <a:r>
              <a:rPr sz="1600" b="1" spc="-3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Clay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670"/>
              </a:lnSpc>
            </a:pPr>
            <a:r>
              <a:rPr sz="1400" b="1" dirty="0">
                <a:latin typeface="Arial"/>
                <a:cs typeface="Arial"/>
              </a:rPr>
              <a:t>(Revived </a:t>
            </a:r>
            <a:r>
              <a:rPr sz="1400" b="1" spc="-5" dirty="0">
                <a:latin typeface="Arial"/>
                <a:cs typeface="Arial"/>
              </a:rPr>
              <a:t>Roman</a:t>
            </a:r>
            <a:r>
              <a:rPr sz="1400" b="1" spc="-5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Empire)</a:t>
            </a:r>
            <a:endParaRPr sz="14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977326" y="5890895"/>
            <a:ext cx="1211580" cy="4800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910"/>
              </a:lnSpc>
              <a:spcBef>
                <a:spcPts val="100"/>
              </a:spcBef>
            </a:pPr>
            <a:r>
              <a:rPr sz="1600" b="1" spc="-5" dirty="0">
                <a:latin typeface="Arial"/>
                <a:cs typeface="Arial"/>
              </a:rPr>
              <a:t>The</a:t>
            </a:r>
            <a:r>
              <a:rPr sz="1600" b="1" spc="-3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Stone</a:t>
            </a:r>
            <a:endParaRPr sz="1600">
              <a:latin typeface="Arial"/>
              <a:cs typeface="Arial"/>
            </a:endParaRPr>
          </a:p>
          <a:p>
            <a:pPr algn="ctr">
              <a:lnSpc>
                <a:spcPts val="1670"/>
              </a:lnSpc>
            </a:pPr>
            <a:r>
              <a:rPr sz="1400" b="1" spc="-5" dirty="0">
                <a:latin typeface="Arial"/>
                <a:cs typeface="Arial"/>
              </a:rPr>
              <a:t>(Jesus</a:t>
            </a:r>
            <a:r>
              <a:rPr sz="1400" b="1" spc="-4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Christ)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3993" y="0"/>
                </a:lnTo>
                <a:lnTo>
                  <a:pt x="9143993" y="6857994"/>
                </a:lnTo>
                <a:lnTo>
                  <a:pt x="0" y="685799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790788" y="134620"/>
            <a:ext cx="561657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12900" algn="l"/>
                <a:tab pos="3212465" algn="l"/>
              </a:tabLst>
            </a:pPr>
            <a:r>
              <a:rPr spc="-5" dirty="0"/>
              <a:t>Signs	of</a:t>
            </a:r>
            <a:r>
              <a:rPr dirty="0"/>
              <a:t> </a:t>
            </a:r>
            <a:r>
              <a:rPr spc="-5" dirty="0"/>
              <a:t>the	End</a:t>
            </a:r>
            <a:r>
              <a:rPr spc="-75" dirty="0"/>
              <a:t> </a:t>
            </a:r>
            <a:r>
              <a:rPr spc="-25" dirty="0"/>
              <a:t>Time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447415" y="1067897"/>
            <a:ext cx="2222500" cy="984885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 marR="5080" indent="228600">
              <a:lnSpc>
                <a:spcPct val="93900"/>
              </a:lnSpc>
              <a:spcBef>
                <a:spcPts val="215"/>
              </a:spcBef>
            </a:pPr>
            <a:r>
              <a:rPr sz="1100" b="1" i="1" dirty="0">
                <a:latin typeface="Arial"/>
                <a:cs typeface="Arial"/>
              </a:rPr>
              <a:t>“And as he sat upon </a:t>
            </a:r>
            <a:r>
              <a:rPr sz="1100" b="1" i="1" spc="-5" dirty="0">
                <a:latin typeface="Arial"/>
                <a:cs typeface="Arial"/>
              </a:rPr>
              <a:t>the  </a:t>
            </a:r>
            <a:r>
              <a:rPr sz="1100" b="1" i="1" dirty="0">
                <a:latin typeface="Arial"/>
                <a:cs typeface="Arial"/>
              </a:rPr>
              <a:t>mount of Olives,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disciples  came unto him </a:t>
            </a:r>
            <a:r>
              <a:rPr sz="1100" b="1" i="1" spc="-5" dirty="0">
                <a:latin typeface="Arial"/>
                <a:cs typeface="Arial"/>
              </a:rPr>
              <a:t>privately, </a:t>
            </a:r>
            <a:r>
              <a:rPr sz="1100" b="1" i="1" dirty="0">
                <a:latin typeface="Arial"/>
                <a:cs typeface="Arial"/>
              </a:rPr>
              <a:t>saying,  </a:t>
            </a:r>
            <a:r>
              <a:rPr sz="1100" b="1" i="1" spc="-15" dirty="0">
                <a:latin typeface="Arial"/>
                <a:cs typeface="Arial"/>
              </a:rPr>
              <a:t>Tell </a:t>
            </a:r>
            <a:r>
              <a:rPr sz="1100" b="1" i="1" dirty="0">
                <a:latin typeface="Arial"/>
                <a:cs typeface="Arial"/>
              </a:rPr>
              <a:t>us, when shall </a:t>
            </a:r>
            <a:r>
              <a:rPr sz="1100" b="1" i="1" spc="-5" dirty="0">
                <a:latin typeface="Arial"/>
                <a:cs typeface="Arial"/>
              </a:rPr>
              <a:t>these things  </a:t>
            </a:r>
            <a:r>
              <a:rPr sz="1100" b="1" i="1" dirty="0">
                <a:latin typeface="Arial"/>
                <a:cs typeface="Arial"/>
              </a:rPr>
              <a:t>be? and what shall be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sign</a:t>
            </a:r>
            <a:r>
              <a:rPr sz="1100" b="1" i="1" spc="-11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of  </a:t>
            </a:r>
            <a:r>
              <a:rPr sz="1100" b="1" i="1" spc="-5" dirty="0">
                <a:latin typeface="Arial"/>
                <a:cs typeface="Arial"/>
              </a:rPr>
              <a:t>thy </a:t>
            </a:r>
            <a:r>
              <a:rPr sz="1100" b="1" i="1" dirty="0">
                <a:latin typeface="Arial"/>
                <a:cs typeface="Arial"/>
              </a:rPr>
              <a:t>coming, and of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end of</a:t>
            </a:r>
            <a:r>
              <a:rPr sz="1100" b="1" i="1" spc="-85" dirty="0">
                <a:latin typeface="Arial"/>
                <a:cs typeface="Arial"/>
              </a:rPr>
              <a:t> </a:t>
            </a:r>
            <a:r>
              <a:rPr sz="1100" b="1" i="1" spc="-5" dirty="0">
                <a:latin typeface="Arial"/>
                <a:cs typeface="Arial"/>
              </a:rPr>
              <a:t>the</a:t>
            </a:r>
            <a:endParaRPr sz="11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47415" y="2020397"/>
            <a:ext cx="553720" cy="1987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00" b="1" i="1" dirty="0">
                <a:latin typeface="Arial"/>
                <a:cs typeface="Arial"/>
              </a:rPr>
              <a:t>world?”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83696" y="2037397"/>
            <a:ext cx="8229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5" dirty="0">
                <a:latin typeface="Arial"/>
                <a:cs typeface="Arial"/>
              </a:rPr>
              <a:t>Matthew</a:t>
            </a:r>
            <a:r>
              <a:rPr sz="1000" b="1" spc="-5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24:3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89679" y="1244686"/>
            <a:ext cx="2152015" cy="440055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60"/>
              </a:spcBef>
            </a:pPr>
            <a:r>
              <a:rPr sz="1200" b="1" spc="-5" dirty="0">
                <a:latin typeface="Arial"/>
                <a:cs typeface="Arial"/>
              </a:rPr>
              <a:t>Earthquakes </a:t>
            </a:r>
            <a:r>
              <a:rPr sz="1200" b="1" dirty="0">
                <a:latin typeface="Arial"/>
                <a:cs typeface="Arial"/>
              </a:rPr>
              <a:t>in Divers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Places</a:t>
            </a:r>
            <a:endParaRPr sz="12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40"/>
              </a:spcBef>
            </a:pPr>
            <a:r>
              <a:rPr sz="1100" dirty="0">
                <a:latin typeface="Arial"/>
                <a:cs typeface="Arial"/>
              </a:rPr>
              <a:t>Matthew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24:7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81220" y="2063432"/>
            <a:ext cx="1541780" cy="5867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algn="ctr">
              <a:lnSpc>
                <a:spcPts val="1400"/>
              </a:lnSpc>
              <a:spcBef>
                <a:spcPts val="180"/>
              </a:spcBef>
            </a:pPr>
            <a:r>
              <a:rPr sz="1200" b="1" spc="50" dirty="0">
                <a:latin typeface="Arial"/>
                <a:cs typeface="Arial"/>
              </a:rPr>
              <a:t>Men’s</a:t>
            </a:r>
            <a:r>
              <a:rPr sz="1200" b="1" spc="-4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Hearts</a:t>
            </a:r>
            <a:r>
              <a:rPr sz="1200" b="1" spc="-4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Failing  Them </a:t>
            </a:r>
            <a:r>
              <a:rPr sz="1200" b="1" spc="-5" dirty="0">
                <a:latin typeface="Arial"/>
                <a:cs typeface="Arial"/>
              </a:rPr>
              <a:t>for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Fear</a:t>
            </a:r>
            <a:endParaRPr sz="12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19"/>
              </a:spcBef>
            </a:pPr>
            <a:r>
              <a:rPr sz="1100" dirty="0">
                <a:latin typeface="Arial"/>
                <a:cs typeface="Arial"/>
              </a:rPr>
              <a:t>Luke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21:26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388680" y="1052195"/>
            <a:ext cx="2193290" cy="5867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065" marR="5080" algn="ctr">
              <a:lnSpc>
                <a:spcPts val="1400"/>
              </a:lnSpc>
              <a:spcBef>
                <a:spcPts val="180"/>
              </a:spcBef>
            </a:pPr>
            <a:r>
              <a:rPr sz="1200" b="1" spc="-5" dirty="0">
                <a:latin typeface="Arial"/>
                <a:cs typeface="Arial"/>
              </a:rPr>
              <a:t>Eating </a:t>
            </a:r>
            <a:r>
              <a:rPr sz="1200" b="1" dirty="0">
                <a:latin typeface="Arial"/>
                <a:cs typeface="Arial"/>
              </a:rPr>
              <a:t>and Drinking,</a:t>
            </a:r>
            <a:r>
              <a:rPr sz="1200" b="1" spc="-8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Marrying  and Giving in</a:t>
            </a:r>
            <a:r>
              <a:rPr sz="1200" b="1" spc="-5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Marriage</a:t>
            </a:r>
            <a:endParaRPr sz="12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19"/>
              </a:spcBef>
            </a:pPr>
            <a:r>
              <a:rPr sz="1100" dirty="0">
                <a:latin typeface="Arial"/>
                <a:cs typeface="Arial"/>
              </a:rPr>
              <a:t>Matthew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24:38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322998" y="6517957"/>
            <a:ext cx="1546860" cy="342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310"/>
              </a:lnSpc>
              <a:spcBef>
                <a:spcPts val="100"/>
              </a:spcBef>
            </a:pPr>
            <a:r>
              <a:rPr sz="1100" b="1" dirty="0">
                <a:latin typeface="Arial"/>
                <a:cs typeface="Arial"/>
              </a:rPr>
              <a:t>Disobedient to</a:t>
            </a:r>
            <a:r>
              <a:rPr sz="1100" b="1" spc="-10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Parents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ts val="1190"/>
              </a:lnSpc>
            </a:pPr>
            <a:r>
              <a:rPr sz="1000" dirty="0">
                <a:latin typeface="Arial"/>
                <a:cs typeface="Arial"/>
              </a:rPr>
              <a:t>II </a:t>
            </a:r>
            <a:r>
              <a:rPr sz="1000" spc="-10" dirty="0">
                <a:latin typeface="Arial"/>
                <a:cs typeface="Arial"/>
              </a:rPr>
              <a:t>Timothy</a:t>
            </a:r>
            <a:r>
              <a:rPr sz="1000" spc="-3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3:2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47210" y="6246812"/>
            <a:ext cx="1585595" cy="623570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5080" algn="ctr">
              <a:lnSpc>
                <a:spcPct val="87100"/>
              </a:lnSpc>
              <a:spcBef>
                <a:spcPts val="270"/>
              </a:spcBef>
            </a:pPr>
            <a:r>
              <a:rPr sz="1100" b="1" dirty="0">
                <a:latin typeface="Arial"/>
                <a:cs typeface="Arial"/>
              </a:rPr>
              <a:t>Having a Form of  Godliness,</a:t>
            </a:r>
            <a:r>
              <a:rPr sz="1100" b="1" spc="-5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but</a:t>
            </a:r>
            <a:r>
              <a:rPr sz="1100" b="1" spc="-5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Denying  The </a:t>
            </a:r>
            <a:r>
              <a:rPr sz="1100" b="1" spc="-5" dirty="0">
                <a:latin typeface="Arial"/>
                <a:cs typeface="Arial"/>
              </a:rPr>
              <a:t>Power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Thereof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ts val="1090"/>
              </a:lnSpc>
            </a:pPr>
            <a:r>
              <a:rPr sz="1000" dirty="0">
                <a:latin typeface="Arial"/>
                <a:cs typeface="Arial"/>
              </a:rPr>
              <a:t>II </a:t>
            </a:r>
            <a:r>
              <a:rPr sz="1000" spc="-10" dirty="0">
                <a:latin typeface="Arial"/>
                <a:cs typeface="Arial"/>
              </a:rPr>
              <a:t>Timothy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3:5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444190" y="6448107"/>
            <a:ext cx="1919605" cy="370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420"/>
              </a:lnSpc>
              <a:spcBef>
                <a:spcPts val="100"/>
              </a:spcBef>
            </a:pPr>
            <a:r>
              <a:rPr sz="1200" b="1" spc="-15" dirty="0">
                <a:solidFill>
                  <a:srgbClr val="FFFF00"/>
                </a:solidFill>
                <a:latin typeface="Arial"/>
                <a:cs typeface="Arial"/>
              </a:rPr>
              <a:t>Wars </a:t>
            </a:r>
            <a:r>
              <a:rPr sz="1200" b="1" dirty="0">
                <a:solidFill>
                  <a:srgbClr val="FFFF00"/>
                </a:solidFill>
                <a:latin typeface="Arial"/>
                <a:cs typeface="Arial"/>
              </a:rPr>
              <a:t>and Rumors of</a:t>
            </a:r>
            <a:r>
              <a:rPr sz="1200" b="1" spc="-6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FFFF00"/>
                </a:solidFill>
                <a:latin typeface="Arial"/>
                <a:cs typeface="Arial"/>
              </a:rPr>
              <a:t>Wars</a:t>
            </a:r>
            <a:endParaRPr sz="1200">
              <a:latin typeface="Arial"/>
              <a:cs typeface="Arial"/>
            </a:endParaRPr>
          </a:p>
          <a:p>
            <a:pPr algn="ctr">
              <a:lnSpc>
                <a:spcPts val="1300"/>
              </a:lnSpc>
            </a:pPr>
            <a:r>
              <a:rPr sz="1100" dirty="0">
                <a:solidFill>
                  <a:srgbClr val="FFFF00"/>
                </a:solidFill>
                <a:latin typeface="Arial"/>
                <a:cs typeface="Arial"/>
              </a:rPr>
              <a:t>Matthew</a:t>
            </a:r>
            <a:r>
              <a:rPr sz="1100" spc="-1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FFF00"/>
                </a:solidFill>
                <a:latin typeface="Arial"/>
                <a:cs typeface="Arial"/>
              </a:rPr>
              <a:t>24:6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 rot="21240000">
            <a:off x="1246234" y="5068311"/>
            <a:ext cx="1157542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sz="1800" b="1" i="1" spc="-30" dirty="0">
                <a:latin typeface="Arial"/>
                <a:cs typeface="Arial"/>
              </a:rPr>
              <a:t>Cl</a:t>
            </a:r>
            <a:r>
              <a:rPr sz="2700" b="1" i="1" spc="-44" baseline="1543" dirty="0">
                <a:latin typeface="Arial"/>
                <a:cs typeface="Arial"/>
              </a:rPr>
              <a:t>ose</a:t>
            </a:r>
            <a:r>
              <a:rPr sz="2700" b="1" i="1" spc="-44" baseline="3086" dirty="0">
                <a:latin typeface="Arial"/>
                <a:cs typeface="Arial"/>
              </a:rPr>
              <a:t>d</a:t>
            </a:r>
            <a:r>
              <a:rPr sz="2700" b="1" i="1" spc="-135" baseline="3086" dirty="0">
                <a:latin typeface="Arial"/>
                <a:cs typeface="Arial"/>
              </a:rPr>
              <a:t> </a:t>
            </a:r>
            <a:r>
              <a:rPr sz="2700" b="1" i="1" spc="-22" baseline="3086" dirty="0">
                <a:latin typeface="Arial"/>
                <a:cs typeface="Arial"/>
              </a:rPr>
              <a:t>fo</a:t>
            </a:r>
            <a:r>
              <a:rPr sz="2700" b="1" i="1" spc="-22" baseline="4629" dirty="0">
                <a:latin typeface="Arial"/>
                <a:cs typeface="Arial"/>
              </a:rPr>
              <a:t>r</a:t>
            </a:r>
            <a:endParaRPr sz="2700" baseline="4629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 rot="21420000">
            <a:off x="1373860" y="5562236"/>
            <a:ext cx="973991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sz="1800" b="1" i="1" spc="-25" dirty="0">
                <a:latin typeface="Arial"/>
                <a:cs typeface="Arial"/>
              </a:rPr>
              <a:t>Vaca</a:t>
            </a:r>
            <a:r>
              <a:rPr sz="2700" b="1" i="1" spc="-37" baseline="1543" dirty="0">
                <a:latin typeface="Arial"/>
                <a:cs typeface="Arial"/>
              </a:rPr>
              <a:t>tion</a:t>
            </a:r>
            <a:endParaRPr sz="2700" baseline="1543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 rot="21360000">
            <a:off x="1440532" y="5315392"/>
            <a:ext cx="84089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00"/>
              </a:lnSpc>
            </a:pPr>
            <a:r>
              <a:rPr sz="1600" b="1" i="1" dirty="0">
                <a:latin typeface="Arial"/>
                <a:cs typeface="Arial"/>
              </a:rPr>
              <a:t>S</a:t>
            </a:r>
            <a:r>
              <a:rPr sz="1600" b="1" i="1" spc="-20" dirty="0">
                <a:latin typeface="Arial"/>
                <a:cs typeface="Arial"/>
              </a:rPr>
              <a:t>um</a:t>
            </a:r>
            <a:r>
              <a:rPr sz="2400" b="1" i="1" spc="-30" baseline="1736" dirty="0">
                <a:latin typeface="Arial"/>
                <a:cs typeface="Arial"/>
              </a:rPr>
              <a:t>me</a:t>
            </a:r>
            <a:r>
              <a:rPr sz="2400" b="1" i="1" baseline="1736" dirty="0">
                <a:latin typeface="Arial"/>
                <a:cs typeface="Arial"/>
              </a:rPr>
              <a:t>r</a:t>
            </a:r>
            <a:endParaRPr sz="2400" baseline="1736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3993" y="0"/>
                </a:lnTo>
                <a:lnTo>
                  <a:pt x="9143993" y="6857994"/>
                </a:lnTo>
                <a:lnTo>
                  <a:pt x="0" y="685799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40548" y="134620"/>
            <a:ext cx="731774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73225" algn="l"/>
                <a:tab pos="3599815" algn="l"/>
                <a:tab pos="4458970" algn="l"/>
                <a:tab pos="5437505" algn="l"/>
              </a:tabLst>
            </a:pPr>
            <a:r>
              <a:rPr dirty="0"/>
              <a:t>Jes</a:t>
            </a:r>
            <a:r>
              <a:rPr spc="-5" dirty="0"/>
              <a:t>u</a:t>
            </a:r>
            <a:r>
              <a:rPr dirty="0"/>
              <a:t>s	C</a:t>
            </a:r>
            <a:r>
              <a:rPr spc="-5" dirty="0"/>
              <a:t>o</a:t>
            </a:r>
            <a:r>
              <a:rPr dirty="0"/>
              <a:t>mes	f</a:t>
            </a:r>
            <a:r>
              <a:rPr spc="-5" dirty="0"/>
              <a:t>o</a:t>
            </a:r>
            <a:r>
              <a:rPr dirty="0"/>
              <a:t>r	H</a:t>
            </a:r>
            <a:r>
              <a:rPr spc="-5" dirty="0"/>
              <a:t>i</a:t>
            </a:r>
            <a:r>
              <a:rPr dirty="0"/>
              <a:t>s	C</a:t>
            </a:r>
            <a:r>
              <a:rPr spc="-5" dirty="0"/>
              <a:t>hu</a:t>
            </a:r>
            <a:r>
              <a:rPr dirty="0"/>
              <a:t>rch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908040" y="4890597"/>
            <a:ext cx="2393315" cy="178244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 indent="228600">
              <a:lnSpc>
                <a:spcPct val="94700"/>
              </a:lnSpc>
              <a:spcBef>
                <a:spcPts val="200"/>
              </a:spcBef>
            </a:pPr>
            <a:r>
              <a:rPr sz="1100" b="1" i="1" dirty="0">
                <a:latin typeface="Arial"/>
                <a:cs typeface="Arial"/>
              </a:rPr>
              <a:t>“For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Lord himself shall  descend from heaven with a shout,  with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voice of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archangel,</a:t>
            </a:r>
            <a:r>
              <a:rPr sz="1100" b="1" i="1" spc="-8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and  with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trump of God: and </a:t>
            </a:r>
            <a:r>
              <a:rPr sz="1100" b="1" i="1" spc="-5" dirty="0">
                <a:latin typeface="Arial"/>
                <a:cs typeface="Arial"/>
              </a:rPr>
              <a:t>the  </a:t>
            </a:r>
            <a:r>
              <a:rPr sz="1100" b="1" i="1" dirty="0">
                <a:latin typeface="Arial"/>
                <a:cs typeface="Arial"/>
              </a:rPr>
              <a:t>dead in Christ shall rise</a:t>
            </a:r>
            <a:r>
              <a:rPr sz="1100" b="1" i="1" spc="-45" dirty="0">
                <a:latin typeface="Arial"/>
                <a:cs typeface="Arial"/>
              </a:rPr>
              <a:t> </a:t>
            </a:r>
            <a:r>
              <a:rPr sz="1100" b="1" i="1" spc="-5" dirty="0">
                <a:latin typeface="Arial"/>
                <a:cs typeface="Arial"/>
              </a:rPr>
              <a:t>first:</a:t>
            </a:r>
            <a:endParaRPr sz="1100">
              <a:latin typeface="Arial"/>
              <a:cs typeface="Arial"/>
            </a:endParaRPr>
          </a:p>
          <a:p>
            <a:pPr marL="241300">
              <a:lnSpc>
                <a:spcPts val="1190"/>
              </a:lnSpc>
            </a:pPr>
            <a:r>
              <a:rPr sz="1100" b="1" i="1" dirty="0">
                <a:latin typeface="Arial"/>
                <a:cs typeface="Arial"/>
              </a:rPr>
              <a:t>Then we which </a:t>
            </a:r>
            <a:r>
              <a:rPr sz="1100" b="1" i="1" spc="-5" dirty="0">
                <a:latin typeface="Arial"/>
                <a:cs typeface="Arial"/>
              </a:rPr>
              <a:t>are alive</a:t>
            </a:r>
            <a:r>
              <a:rPr sz="1100" b="1" i="1" spc="-45" dirty="0">
                <a:latin typeface="Arial"/>
                <a:cs typeface="Arial"/>
              </a:rPr>
              <a:t> </a:t>
            </a:r>
            <a:r>
              <a:rPr sz="1100" b="1" i="1" spc="-5" dirty="0">
                <a:latin typeface="Arial"/>
                <a:cs typeface="Arial"/>
              </a:rPr>
              <a:t>and</a:t>
            </a:r>
            <a:endParaRPr sz="1100">
              <a:latin typeface="Arial"/>
              <a:cs typeface="Arial"/>
            </a:endParaRPr>
          </a:p>
          <a:p>
            <a:pPr marL="12700" marR="51435">
              <a:lnSpc>
                <a:spcPct val="93400"/>
              </a:lnSpc>
              <a:spcBef>
                <a:spcPts val="80"/>
              </a:spcBef>
            </a:pPr>
            <a:r>
              <a:rPr sz="1100" b="1" i="1" dirty="0">
                <a:latin typeface="Arial"/>
                <a:cs typeface="Arial"/>
              </a:rPr>
              <a:t>remain shall be caught up</a:t>
            </a:r>
            <a:r>
              <a:rPr sz="1100" b="1" i="1" spc="-90" dirty="0">
                <a:latin typeface="Arial"/>
                <a:cs typeface="Arial"/>
              </a:rPr>
              <a:t> </a:t>
            </a:r>
            <a:r>
              <a:rPr sz="1100" b="1" i="1" spc="-5" dirty="0">
                <a:latin typeface="Arial"/>
                <a:cs typeface="Arial"/>
              </a:rPr>
              <a:t>together  </a:t>
            </a:r>
            <a:r>
              <a:rPr sz="1100" b="1" i="1" dirty="0">
                <a:latin typeface="Arial"/>
                <a:cs typeface="Arial"/>
              </a:rPr>
              <a:t>with </a:t>
            </a:r>
            <a:r>
              <a:rPr sz="1100" b="1" i="1" spc="-5" dirty="0">
                <a:latin typeface="Arial"/>
                <a:cs typeface="Arial"/>
              </a:rPr>
              <a:t>them </a:t>
            </a:r>
            <a:r>
              <a:rPr sz="1100" b="1" i="1" dirty="0">
                <a:latin typeface="Arial"/>
                <a:cs typeface="Arial"/>
              </a:rPr>
              <a:t>in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clouds, to meet 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Lord in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air: and so shall we  ever be with </a:t>
            </a:r>
            <a:r>
              <a:rPr sz="1100" b="1" i="1" spc="-5" dirty="0">
                <a:latin typeface="Arial"/>
                <a:cs typeface="Arial"/>
              </a:rPr>
              <a:t>the</a:t>
            </a:r>
            <a:r>
              <a:rPr sz="1100" b="1" i="1" spc="-2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Lord.”</a:t>
            </a:r>
            <a:endParaRPr sz="1100">
              <a:latin typeface="Arial"/>
              <a:cs typeface="Arial"/>
            </a:endParaRPr>
          </a:p>
          <a:p>
            <a:pPr marL="880744">
              <a:lnSpc>
                <a:spcPct val="100000"/>
              </a:lnSpc>
              <a:spcBef>
                <a:spcPts val="80"/>
              </a:spcBef>
            </a:pPr>
            <a:r>
              <a:rPr sz="1000" b="1" dirty="0">
                <a:latin typeface="Arial"/>
                <a:cs typeface="Arial"/>
              </a:rPr>
              <a:t>I Thessalonians</a:t>
            </a:r>
            <a:r>
              <a:rPr sz="1000" b="1" spc="-5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4:16-17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01077" y="6605269"/>
            <a:ext cx="10674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Matthew</a:t>
            </a:r>
            <a:r>
              <a:rPr sz="1200" b="1" spc="-6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24:44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64727" y="6605269"/>
            <a:ext cx="16097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I </a:t>
            </a:r>
            <a:r>
              <a:rPr sz="1200" b="1" spc="-5" dirty="0">
                <a:latin typeface="Arial"/>
                <a:cs typeface="Arial"/>
              </a:rPr>
              <a:t>Corinthians</a:t>
            </a:r>
            <a:r>
              <a:rPr sz="1200" b="1" spc="-5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15:51-54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150995" y="6605269"/>
            <a:ext cx="17367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I Thessalonians</a:t>
            </a:r>
            <a:r>
              <a:rPr sz="1200" b="1" spc="-9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4:13-17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3993" y="0"/>
                </a:lnTo>
                <a:lnTo>
                  <a:pt x="9143993" y="6857994"/>
                </a:lnTo>
                <a:lnTo>
                  <a:pt x="0" y="685799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47983" y="947420"/>
            <a:ext cx="549275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5" dirty="0"/>
              <a:t>Exploring </a:t>
            </a:r>
            <a:r>
              <a:rPr sz="4000" spc="175" dirty="0"/>
              <a:t>God’s</a:t>
            </a:r>
            <a:r>
              <a:rPr sz="4000" spc="-70" dirty="0"/>
              <a:t> </a:t>
            </a:r>
            <a:r>
              <a:rPr sz="4000" spc="-20" dirty="0"/>
              <a:t>Word</a:t>
            </a:r>
            <a:endParaRPr sz="4000"/>
          </a:p>
        </p:txBody>
      </p:sp>
      <p:sp>
        <p:nvSpPr>
          <p:cNvPr id="5" name="object 5"/>
          <p:cNvSpPr txBox="1"/>
          <p:nvPr/>
        </p:nvSpPr>
        <p:spPr>
          <a:xfrm>
            <a:off x="6022340" y="1785620"/>
            <a:ext cx="95758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3670" marR="5080" indent="-141605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Arial"/>
                <a:cs typeface="Arial"/>
              </a:rPr>
              <a:t>Home  Bible  </a:t>
            </a:r>
            <a:r>
              <a:rPr sz="2000" spc="-5" dirty="0">
                <a:latin typeface="Arial"/>
                <a:cs typeface="Arial"/>
              </a:rPr>
              <a:t>Study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81990" y="5771832"/>
            <a:ext cx="199136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latin typeface="Arial"/>
                <a:cs typeface="Arial"/>
              </a:rPr>
              <a:t>Lesson</a:t>
            </a:r>
            <a:endParaRPr sz="4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546113" y="5771832"/>
            <a:ext cx="192278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265" dirty="0">
                <a:latin typeface="Arial"/>
                <a:cs typeface="Arial"/>
              </a:rPr>
              <a:t>T</a:t>
            </a:r>
            <a:r>
              <a:rPr sz="4800" dirty="0">
                <a:latin typeface="Arial"/>
                <a:cs typeface="Arial"/>
              </a:rPr>
              <a:t>welve</a:t>
            </a:r>
            <a:endParaRPr sz="4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3993" y="0"/>
                </a:lnTo>
                <a:lnTo>
                  <a:pt x="9143993" y="6857994"/>
                </a:lnTo>
                <a:lnTo>
                  <a:pt x="0" y="685799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29490" y="2666682"/>
            <a:ext cx="1119505" cy="355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42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Seven</a:t>
            </a:r>
            <a:r>
              <a:rPr sz="1200" b="1" spc="-3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Seals</a:t>
            </a:r>
            <a:endParaRPr sz="1200">
              <a:latin typeface="Arial"/>
              <a:cs typeface="Arial"/>
            </a:endParaRPr>
          </a:p>
          <a:p>
            <a:pPr algn="ctr">
              <a:lnSpc>
                <a:spcPts val="1180"/>
              </a:lnSpc>
            </a:pPr>
            <a:r>
              <a:rPr sz="1000" b="1" spc="-5" dirty="0">
                <a:latin typeface="Arial"/>
                <a:cs typeface="Arial"/>
              </a:rPr>
              <a:t>Revelation </a:t>
            </a:r>
            <a:r>
              <a:rPr sz="1000" b="1" dirty="0">
                <a:latin typeface="Arial"/>
                <a:cs typeface="Arial"/>
              </a:rPr>
              <a:t>6 &amp;</a:t>
            </a:r>
            <a:r>
              <a:rPr sz="1000" b="1" spc="-5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8:1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47054" y="2663507"/>
            <a:ext cx="2094864" cy="355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42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Seven Angels with</a:t>
            </a:r>
            <a:r>
              <a:rPr sz="1200" b="1" spc="-13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Trumpets</a:t>
            </a:r>
            <a:endParaRPr sz="1200">
              <a:latin typeface="Arial"/>
              <a:cs typeface="Arial"/>
            </a:endParaRPr>
          </a:p>
          <a:p>
            <a:pPr algn="ctr">
              <a:lnSpc>
                <a:spcPts val="1180"/>
              </a:lnSpc>
            </a:pPr>
            <a:r>
              <a:rPr sz="1000" b="1" spc="-5" dirty="0">
                <a:latin typeface="Arial"/>
                <a:cs typeface="Arial"/>
              </a:rPr>
              <a:t>Revelation </a:t>
            </a:r>
            <a:r>
              <a:rPr sz="1000" b="1" dirty="0">
                <a:latin typeface="Arial"/>
                <a:cs typeface="Arial"/>
              </a:rPr>
              <a:t>6 &amp;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9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707557" y="2650807"/>
            <a:ext cx="1762125" cy="355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42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Seven Angels with</a:t>
            </a:r>
            <a:r>
              <a:rPr sz="1200" b="1" spc="-14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Vials</a:t>
            </a:r>
            <a:endParaRPr sz="1200">
              <a:latin typeface="Arial"/>
              <a:cs typeface="Arial"/>
            </a:endParaRPr>
          </a:p>
          <a:p>
            <a:pPr algn="ctr">
              <a:lnSpc>
                <a:spcPts val="1180"/>
              </a:lnSpc>
            </a:pPr>
            <a:r>
              <a:rPr sz="1000" b="1" spc="-5" dirty="0">
                <a:latin typeface="Arial"/>
                <a:cs typeface="Arial"/>
              </a:rPr>
              <a:t>Revelation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16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09200" y="3373120"/>
            <a:ext cx="39814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latin typeface="Arial"/>
                <a:cs typeface="Arial"/>
              </a:rPr>
              <a:t>Hail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15066" y="5371782"/>
            <a:ext cx="124523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Earthquakes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048777" y="3563620"/>
            <a:ext cx="40195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60" dirty="0">
                <a:latin typeface="Arial"/>
                <a:cs typeface="Arial"/>
              </a:rPr>
              <a:t>W</a:t>
            </a:r>
            <a:r>
              <a:rPr sz="1600" b="1" dirty="0">
                <a:latin typeface="Arial"/>
                <a:cs typeface="Arial"/>
              </a:rPr>
              <a:t>ar</a:t>
            </a:r>
            <a:endParaRPr sz="16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784659" y="3577907"/>
            <a:ext cx="73723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latin typeface="Arial"/>
                <a:cs typeface="Arial"/>
              </a:rPr>
              <a:t>Famine</a:t>
            </a:r>
            <a:endParaRPr sz="16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417006" y="3566795"/>
            <a:ext cx="59055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latin typeface="Arial"/>
                <a:cs typeface="Arial"/>
              </a:rPr>
              <a:t>Death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433031" y="3122295"/>
            <a:ext cx="59055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latin typeface="Arial"/>
                <a:cs typeface="Arial"/>
              </a:rPr>
              <a:t>S</a:t>
            </a:r>
            <a:r>
              <a:rPr sz="1600" b="1" spc="-5" dirty="0">
                <a:latin typeface="Arial"/>
                <a:cs typeface="Arial"/>
              </a:rPr>
              <a:t>o</a:t>
            </a:r>
            <a:r>
              <a:rPr sz="1600" b="1" dirty="0">
                <a:latin typeface="Arial"/>
                <a:cs typeface="Arial"/>
              </a:rPr>
              <a:t>res</a:t>
            </a:r>
            <a:endParaRPr sz="160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2675140" y="134620"/>
            <a:ext cx="384810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08710" algn="l"/>
              </a:tabLst>
            </a:pPr>
            <a:r>
              <a:rPr spc="-5" dirty="0"/>
              <a:t>The	</a:t>
            </a:r>
            <a:r>
              <a:rPr spc="-25" dirty="0"/>
              <a:t>Tribulation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2125827" y="6070282"/>
            <a:ext cx="226568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35" dirty="0">
                <a:latin typeface="Arial"/>
                <a:cs typeface="Arial"/>
              </a:rPr>
              <a:t>Daniel’s </a:t>
            </a:r>
            <a:r>
              <a:rPr sz="1400" b="1" spc="-5" dirty="0">
                <a:latin typeface="Arial"/>
                <a:cs typeface="Arial"/>
              </a:rPr>
              <a:t>Sixty Nine</a:t>
            </a:r>
            <a:r>
              <a:rPr sz="1400" b="1" spc="-5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Weeks</a:t>
            </a:r>
            <a:endParaRPr sz="14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69550" y="6465570"/>
            <a:ext cx="1864995" cy="355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42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7 </a:t>
            </a:r>
            <a:r>
              <a:rPr sz="1200" b="1" spc="-10" dirty="0">
                <a:latin typeface="Arial"/>
                <a:cs typeface="Arial"/>
              </a:rPr>
              <a:t>Weeks </a:t>
            </a:r>
            <a:r>
              <a:rPr sz="1100" b="1" dirty="0">
                <a:latin typeface="Arial"/>
                <a:cs typeface="Arial"/>
              </a:rPr>
              <a:t>(49</a:t>
            </a:r>
            <a:r>
              <a:rPr sz="1100" b="1" spc="-35" dirty="0">
                <a:latin typeface="Arial"/>
                <a:cs typeface="Arial"/>
              </a:rPr>
              <a:t> </a:t>
            </a:r>
            <a:r>
              <a:rPr sz="1100" b="1" spc="-15" dirty="0">
                <a:latin typeface="Arial"/>
                <a:cs typeface="Arial"/>
              </a:rPr>
              <a:t>Years)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ts val="1180"/>
              </a:lnSpc>
            </a:pPr>
            <a:r>
              <a:rPr sz="1000" b="1" spc="-40" dirty="0">
                <a:latin typeface="Arial"/>
                <a:cs typeface="Arial"/>
              </a:rPr>
              <a:t>To </a:t>
            </a:r>
            <a:r>
              <a:rPr sz="1000" b="1" spc="-5" dirty="0">
                <a:latin typeface="Arial"/>
                <a:cs typeface="Arial"/>
              </a:rPr>
              <a:t>the </a:t>
            </a:r>
            <a:r>
              <a:rPr sz="1000" b="1" dirty="0">
                <a:latin typeface="Arial"/>
                <a:cs typeface="Arial"/>
              </a:rPr>
              <a:t>rebuilding of</a:t>
            </a:r>
            <a:r>
              <a:rPr sz="1000" b="1" spc="-4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Jerusalem</a:t>
            </a:r>
            <a:endParaRPr sz="10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234485" y="6470332"/>
            <a:ext cx="2048510" cy="355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42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62 </a:t>
            </a:r>
            <a:r>
              <a:rPr sz="1200" b="1" spc="-10" dirty="0">
                <a:latin typeface="Arial"/>
                <a:cs typeface="Arial"/>
              </a:rPr>
              <a:t>Weeks </a:t>
            </a:r>
            <a:r>
              <a:rPr sz="1100" b="1" dirty="0">
                <a:latin typeface="Arial"/>
                <a:cs typeface="Arial"/>
              </a:rPr>
              <a:t>(434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b="1" spc="-15" dirty="0">
                <a:latin typeface="Arial"/>
                <a:cs typeface="Arial"/>
              </a:rPr>
              <a:t>Years)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ts val="1180"/>
              </a:lnSpc>
            </a:pPr>
            <a:r>
              <a:rPr sz="1000" b="1" spc="-5" dirty="0">
                <a:latin typeface="Arial"/>
                <a:cs typeface="Arial"/>
              </a:rPr>
              <a:t>Till the Crucifixion </a:t>
            </a:r>
            <a:r>
              <a:rPr sz="1000" b="1" dirty="0">
                <a:latin typeface="Arial"/>
                <a:cs typeface="Arial"/>
              </a:rPr>
              <a:t>of </a:t>
            </a:r>
            <a:r>
              <a:rPr sz="1000" b="1" spc="-5" dirty="0">
                <a:latin typeface="Arial"/>
                <a:cs typeface="Arial"/>
              </a:rPr>
              <a:t>the</a:t>
            </a:r>
            <a:r>
              <a:rPr sz="1000" b="1" spc="-2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Messiah</a:t>
            </a:r>
            <a:endParaRPr sz="10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946648" y="6198870"/>
            <a:ext cx="903605" cy="373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040"/>
              </a:lnSpc>
              <a:spcBef>
                <a:spcPts val="100"/>
              </a:spcBef>
            </a:pPr>
            <a:r>
              <a:rPr sz="900" b="1" dirty="0">
                <a:latin typeface="Arial"/>
                <a:cs typeface="Arial"/>
              </a:rPr>
              <a:t>The </a:t>
            </a:r>
            <a:r>
              <a:rPr sz="900" b="1" spc="-5" dirty="0">
                <a:latin typeface="Arial"/>
                <a:cs typeface="Arial"/>
              </a:rPr>
              <a:t>Church</a:t>
            </a:r>
            <a:r>
              <a:rPr sz="900" b="1" spc="-114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Age</a:t>
            </a:r>
            <a:endParaRPr sz="900">
              <a:latin typeface="Arial"/>
              <a:cs typeface="Arial"/>
            </a:endParaRPr>
          </a:p>
          <a:p>
            <a:pPr algn="ctr">
              <a:lnSpc>
                <a:spcPts val="800"/>
              </a:lnSpc>
            </a:pPr>
            <a:r>
              <a:rPr sz="700" b="1" dirty="0">
                <a:latin typeface="Arial"/>
                <a:cs typeface="Arial"/>
              </a:rPr>
              <a:t>(Daniel did not</a:t>
            </a:r>
            <a:r>
              <a:rPr sz="700" b="1" spc="-65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see</a:t>
            </a:r>
            <a:endParaRPr sz="7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0"/>
              </a:spcBef>
            </a:pPr>
            <a:r>
              <a:rPr sz="700" b="1" spc="-5" dirty="0">
                <a:latin typeface="Arial"/>
                <a:cs typeface="Arial"/>
              </a:rPr>
              <a:t>the </a:t>
            </a:r>
            <a:r>
              <a:rPr sz="700" b="1" dirty="0">
                <a:latin typeface="Arial"/>
                <a:cs typeface="Arial"/>
              </a:rPr>
              <a:t>church</a:t>
            </a:r>
            <a:r>
              <a:rPr sz="700" b="1" spc="-30" dirty="0">
                <a:latin typeface="Arial"/>
                <a:cs typeface="Arial"/>
              </a:rPr>
              <a:t> </a:t>
            </a:r>
            <a:r>
              <a:rPr sz="700" b="1" dirty="0">
                <a:latin typeface="Arial"/>
                <a:cs typeface="Arial"/>
              </a:rPr>
              <a:t>age)</a:t>
            </a:r>
            <a:endParaRPr sz="7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107235" y="5979795"/>
            <a:ext cx="1233805" cy="38608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indent="294640">
              <a:lnSpc>
                <a:spcPts val="1400"/>
              </a:lnSpc>
              <a:spcBef>
                <a:spcPts val="180"/>
              </a:spcBef>
            </a:pPr>
            <a:r>
              <a:rPr sz="1200" b="1" spc="30" dirty="0">
                <a:latin typeface="Arial"/>
                <a:cs typeface="Arial"/>
              </a:rPr>
              <a:t>Daniel’s  </a:t>
            </a:r>
            <a:r>
              <a:rPr sz="1200" b="1" spc="-5" dirty="0">
                <a:latin typeface="Arial"/>
                <a:cs typeface="Arial"/>
              </a:rPr>
              <a:t>Seventieth</a:t>
            </a:r>
            <a:r>
              <a:rPr sz="1200" b="1" spc="-4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Week</a:t>
            </a:r>
            <a:endParaRPr sz="12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070462" y="6470332"/>
            <a:ext cx="1303020" cy="355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42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7</a:t>
            </a:r>
            <a:r>
              <a:rPr sz="1200" b="1" spc="-35" dirty="0">
                <a:latin typeface="Arial"/>
                <a:cs typeface="Arial"/>
              </a:rPr>
              <a:t> </a:t>
            </a:r>
            <a:r>
              <a:rPr sz="1200" b="1" spc="-20" dirty="0">
                <a:latin typeface="Arial"/>
                <a:cs typeface="Arial"/>
              </a:rPr>
              <a:t>Years</a:t>
            </a:r>
            <a:endParaRPr sz="1200">
              <a:latin typeface="Arial"/>
              <a:cs typeface="Arial"/>
            </a:endParaRPr>
          </a:p>
          <a:p>
            <a:pPr algn="ctr">
              <a:lnSpc>
                <a:spcPts val="1180"/>
              </a:lnSpc>
            </a:pPr>
            <a:r>
              <a:rPr sz="1000" b="1" dirty="0">
                <a:latin typeface="Arial"/>
                <a:cs typeface="Arial"/>
              </a:rPr>
              <a:t>The Great</a:t>
            </a:r>
            <a:r>
              <a:rPr sz="1000" b="1" spc="-50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Tribulation</a:t>
            </a:r>
            <a:endParaRPr sz="10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54965" y="5876607"/>
            <a:ext cx="52705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5" dirty="0">
                <a:latin typeface="Arial"/>
                <a:cs typeface="Arial"/>
              </a:rPr>
              <a:t>445</a:t>
            </a:r>
            <a:r>
              <a:rPr sz="1000" b="1" spc="-6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B.C.</a:t>
            </a:r>
            <a:endParaRPr sz="10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33156" y="6081741"/>
            <a:ext cx="253365" cy="57340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71755" marR="5080" indent="-59690">
              <a:lnSpc>
                <a:spcPts val="900"/>
              </a:lnSpc>
              <a:spcBef>
                <a:spcPts val="105"/>
              </a:spcBef>
            </a:pPr>
            <a:r>
              <a:rPr sz="800" b="1" spc="-5" dirty="0">
                <a:latin typeface="Arial"/>
                <a:cs typeface="Arial"/>
              </a:rPr>
              <a:t>Babylonian  Captivity</a:t>
            </a:r>
            <a:endParaRPr sz="8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450043" y="5943040"/>
            <a:ext cx="139065" cy="765175"/>
          </a:xfrm>
          <a:prstGeom prst="rect">
            <a:avLst/>
          </a:prstGeom>
        </p:spPr>
        <p:txBody>
          <a:bodyPr vert="vert270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800" b="1" dirty="0">
                <a:latin typeface="Arial"/>
                <a:cs typeface="Arial"/>
              </a:rPr>
              <a:t>The</a:t>
            </a:r>
            <a:r>
              <a:rPr sz="800" b="1" spc="-40" dirty="0">
                <a:latin typeface="Arial"/>
                <a:cs typeface="Arial"/>
              </a:rPr>
              <a:t> </a:t>
            </a:r>
            <a:r>
              <a:rPr sz="800" b="1" spc="-5" dirty="0">
                <a:latin typeface="Arial"/>
                <a:cs typeface="Arial"/>
              </a:rPr>
              <a:t>Millennium</a:t>
            </a:r>
            <a:endParaRPr sz="8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851431" y="6070661"/>
            <a:ext cx="139065" cy="618490"/>
          </a:xfrm>
          <a:prstGeom prst="rect">
            <a:avLst/>
          </a:prstGeom>
        </p:spPr>
        <p:txBody>
          <a:bodyPr vert="vert270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800" b="1" dirty="0">
                <a:latin typeface="Arial"/>
                <a:cs typeface="Arial"/>
              </a:rPr>
              <a:t>The</a:t>
            </a:r>
            <a:r>
              <a:rPr sz="800" b="1" spc="-50" dirty="0">
                <a:latin typeface="Arial"/>
                <a:cs typeface="Arial"/>
              </a:rPr>
              <a:t> </a:t>
            </a:r>
            <a:r>
              <a:rPr sz="800" b="1" spc="-5" dirty="0">
                <a:latin typeface="Arial"/>
                <a:cs typeface="Arial"/>
              </a:rPr>
              <a:t>Rapture</a:t>
            </a:r>
            <a:endParaRPr sz="8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15699" y="850582"/>
            <a:ext cx="3390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Seal</a:t>
            </a:r>
            <a:endParaRPr sz="12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138011" y="669607"/>
            <a:ext cx="3390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Seal</a:t>
            </a:r>
            <a:endParaRPr sz="12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06161" y="1116012"/>
            <a:ext cx="1712595" cy="1144905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385570">
              <a:lnSpc>
                <a:spcPct val="100000"/>
              </a:lnSpc>
              <a:spcBef>
                <a:spcPts val="27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Seal</a:t>
            </a:r>
            <a:endParaRPr sz="1200">
              <a:latin typeface="Arial"/>
              <a:cs typeface="Arial"/>
            </a:endParaRPr>
          </a:p>
          <a:p>
            <a:pPr marL="687070">
              <a:lnSpc>
                <a:spcPct val="100000"/>
              </a:lnSpc>
              <a:spcBef>
                <a:spcPts val="175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Seal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290"/>
              </a:lnSpc>
              <a:spcBef>
                <a:spcPts val="111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Seal</a:t>
            </a:r>
            <a:endParaRPr sz="1200">
              <a:latin typeface="Arial"/>
              <a:cs typeface="Arial"/>
            </a:endParaRPr>
          </a:p>
          <a:p>
            <a:pPr marL="1360170">
              <a:lnSpc>
                <a:spcPts val="1290"/>
              </a:lnSpc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Seal</a:t>
            </a:r>
            <a:endParaRPr sz="1200">
              <a:latin typeface="Arial"/>
              <a:cs typeface="Arial"/>
            </a:endParaRPr>
          </a:p>
          <a:p>
            <a:pPr marL="674370">
              <a:lnSpc>
                <a:spcPct val="100000"/>
              </a:lnSpc>
              <a:spcBef>
                <a:spcPts val="459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Seal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3993" y="0"/>
                </a:lnTo>
                <a:lnTo>
                  <a:pt x="9143993" y="6857994"/>
                </a:lnTo>
                <a:lnTo>
                  <a:pt x="0" y="685799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142870" y="320357"/>
            <a:ext cx="497459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08710" algn="l"/>
              </a:tabLst>
            </a:pPr>
            <a:r>
              <a:rPr spc="-5" dirty="0"/>
              <a:t>The	First</a:t>
            </a:r>
            <a:r>
              <a:rPr spc="-65" dirty="0"/>
              <a:t> </a:t>
            </a:r>
            <a:r>
              <a:rPr spc="-5" dirty="0"/>
              <a:t>Judgment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781040" y="1356995"/>
            <a:ext cx="2338705" cy="1058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900" b="1" i="1" dirty="0">
                <a:latin typeface="Arial"/>
                <a:cs typeface="Arial"/>
              </a:rPr>
              <a:t>Promise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>
              <a:latin typeface="Arial"/>
              <a:cs typeface="Arial"/>
            </a:endParaRPr>
          </a:p>
          <a:p>
            <a:pPr marL="12700" marR="51435" indent="228600">
              <a:lnSpc>
                <a:spcPts val="1300"/>
              </a:lnSpc>
              <a:spcBef>
                <a:spcPts val="740"/>
              </a:spcBef>
            </a:pPr>
            <a:r>
              <a:rPr sz="1100" b="1" i="1" dirty="0">
                <a:latin typeface="Arial"/>
                <a:cs typeface="Arial"/>
              </a:rPr>
              <a:t>“And I will put enmity </a:t>
            </a:r>
            <a:r>
              <a:rPr sz="1100" b="1" i="1" spc="-5" dirty="0">
                <a:latin typeface="Arial"/>
                <a:cs typeface="Arial"/>
              </a:rPr>
              <a:t>between  thee </a:t>
            </a:r>
            <a:r>
              <a:rPr sz="1100" b="1" i="1" dirty="0">
                <a:latin typeface="Arial"/>
                <a:cs typeface="Arial"/>
              </a:rPr>
              <a:t>and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woman, and</a:t>
            </a:r>
            <a:r>
              <a:rPr sz="1100" b="1" i="1" spc="-50" dirty="0">
                <a:latin typeface="Arial"/>
                <a:cs typeface="Arial"/>
              </a:rPr>
              <a:t> </a:t>
            </a:r>
            <a:r>
              <a:rPr sz="1100" b="1" i="1" spc="-5" dirty="0">
                <a:latin typeface="Arial"/>
                <a:cs typeface="Arial"/>
              </a:rPr>
              <a:t>between  thy </a:t>
            </a:r>
            <a:r>
              <a:rPr sz="1100" b="1" i="1" dirty="0">
                <a:latin typeface="Arial"/>
                <a:cs typeface="Arial"/>
              </a:rPr>
              <a:t>seed and her seed; it shall  bruise </a:t>
            </a:r>
            <a:r>
              <a:rPr sz="1100" b="1" i="1" spc="-5" dirty="0">
                <a:latin typeface="Arial"/>
                <a:cs typeface="Arial"/>
              </a:rPr>
              <a:t>thy </a:t>
            </a:r>
            <a:r>
              <a:rPr sz="1100" b="1" i="1" dirty="0">
                <a:latin typeface="Arial"/>
                <a:cs typeface="Arial"/>
              </a:rPr>
              <a:t>head, and </a:t>
            </a:r>
            <a:r>
              <a:rPr sz="1100" b="1" i="1" spc="-5" dirty="0">
                <a:latin typeface="Arial"/>
                <a:cs typeface="Arial"/>
              </a:rPr>
              <a:t>thou</a:t>
            </a:r>
            <a:r>
              <a:rPr sz="1100" b="1" i="1" spc="-5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shalt</a:t>
            </a:r>
            <a:endParaRPr sz="11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781040" y="2395683"/>
            <a:ext cx="1112520" cy="1987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00" b="1" i="1" dirty="0">
                <a:latin typeface="Arial"/>
                <a:cs typeface="Arial"/>
              </a:rPr>
              <a:t>bruise his</a:t>
            </a:r>
            <a:r>
              <a:rPr sz="1100" b="1" i="1" spc="-65" dirty="0">
                <a:latin typeface="Arial"/>
                <a:cs typeface="Arial"/>
              </a:rPr>
              <a:t> </a:t>
            </a:r>
            <a:r>
              <a:rPr sz="1100" b="1" i="1" spc="-5" dirty="0">
                <a:latin typeface="Arial"/>
                <a:cs typeface="Arial"/>
              </a:rPr>
              <a:t>heel.”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291476" y="2412682"/>
            <a:ext cx="80962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"/>
                <a:cs typeface="Arial"/>
              </a:rPr>
              <a:t>Genesis</a:t>
            </a:r>
            <a:r>
              <a:rPr sz="1000" b="1" spc="-7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3:15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4352" y="4689157"/>
            <a:ext cx="2368550" cy="161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1915" algn="ctr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Arial"/>
                <a:cs typeface="Arial"/>
              </a:rPr>
              <a:t>Four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Curses</a:t>
            </a:r>
            <a:endParaRPr sz="2000">
              <a:latin typeface="Arial"/>
              <a:cs typeface="Arial"/>
            </a:endParaRPr>
          </a:p>
          <a:p>
            <a:pPr marL="82550" algn="ctr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Genesis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3:15-19</a:t>
            </a:r>
            <a:endParaRPr sz="1200">
              <a:latin typeface="Arial"/>
              <a:cs typeface="Arial"/>
            </a:endParaRPr>
          </a:p>
          <a:p>
            <a:pPr marL="327025" indent="-314960">
              <a:lnSpc>
                <a:spcPts val="1910"/>
              </a:lnSpc>
              <a:spcBef>
                <a:spcPts val="1060"/>
              </a:spcBef>
              <a:buAutoNum type="arabicPeriod"/>
              <a:tabLst>
                <a:tab pos="327025" algn="l"/>
                <a:tab pos="327660" algn="l"/>
              </a:tabLst>
            </a:pPr>
            <a:r>
              <a:rPr sz="1600" b="1" spc="-5" dirty="0">
                <a:latin typeface="Arial"/>
                <a:cs typeface="Arial"/>
              </a:rPr>
              <a:t>Curse on the</a:t>
            </a:r>
            <a:r>
              <a:rPr sz="1600" b="1" spc="-1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Devil</a:t>
            </a:r>
            <a:endParaRPr sz="1600">
              <a:latin typeface="Arial"/>
              <a:cs typeface="Arial"/>
            </a:endParaRPr>
          </a:p>
          <a:p>
            <a:pPr marL="327025" indent="-314960">
              <a:lnSpc>
                <a:spcPts val="1900"/>
              </a:lnSpc>
              <a:buAutoNum type="arabicPeriod"/>
              <a:tabLst>
                <a:tab pos="327025" algn="l"/>
                <a:tab pos="327660" algn="l"/>
              </a:tabLst>
            </a:pPr>
            <a:r>
              <a:rPr sz="1600" b="1" spc="-5" dirty="0">
                <a:latin typeface="Arial"/>
                <a:cs typeface="Arial"/>
              </a:rPr>
              <a:t>Curse on the</a:t>
            </a:r>
            <a:r>
              <a:rPr sz="1600" b="1" spc="-4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Woman</a:t>
            </a:r>
            <a:endParaRPr sz="1600">
              <a:latin typeface="Arial"/>
              <a:cs typeface="Arial"/>
            </a:endParaRPr>
          </a:p>
          <a:p>
            <a:pPr marL="327025" indent="-314960">
              <a:lnSpc>
                <a:spcPts val="1900"/>
              </a:lnSpc>
              <a:buAutoNum type="arabicPeriod"/>
              <a:tabLst>
                <a:tab pos="327025" algn="l"/>
                <a:tab pos="327660" algn="l"/>
              </a:tabLst>
            </a:pPr>
            <a:r>
              <a:rPr sz="1600" b="1" spc="-5" dirty="0">
                <a:latin typeface="Arial"/>
                <a:cs typeface="Arial"/>
              </a:rPr>
              <a:t>Curse on the</a:t>
            </a:r>
            <a:r>
              <a:rPr sz="1600" b="1" spc="-2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Land</a:t>
            </a:r>
            <a:endParaRPr sz="1600">
              <a:latin typeface="Arial"/>
              <a:cs typeface="Arial"/>
            </a:endParaRPr>
          </a:p>
          <a:p>
            <a:pPr marL="327025" indent="-314960">
              <a:lnSpc>
                <a:spcPts val="1910"/>
              </a:lnSpc>
              <a:buAutoNum type="arabicPeriod"/>
              <a:tabLst>
                <a:tab pos="327025" algn="l"/>
                <a:tab pos="327660" algn="l"/>
              </a:tabLst>
            </a:pPr>
            <a:r>
              <a:rPr sz="1600" b="1" spc="-5" dirty="0">
                <a:latin typeface="Arial"/>
                <a:cs typeface="Arial"/>
              </a:rPr>
              <a:t>Curse on the</a:t>
            </a:r>
            <a:r>
              <a:rPr sz="1600" b="1" spc="-2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Man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3993" y="0"/>
                </a:lnTo>
                <a:lnTo>
                  <a:pt x="9143993" y="6857994"/>
                </a:lnTo>
                <a:lnTo>
                  <a:pt x="0" y="685799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88495" y="134620"/>
            <a:ext cx="682117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08710" algn="l"/>
              </a:tabLst>
            </a:pPr>
            <a:r>
              <a:rPr spc="-5" dirty="0"/>
              <a:t>The	Reign of the</a:t>
            </a:r>
            <a:r>
              <a:rPr spc="-200" dirty="0"/>
              <a:t> </a:t>
            </a:r>
            <a:r>
              <a:rPr spc="-5" dirty="0"/>
              <a:t>Antichrist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44014" y="836295"/>
            <a:ext cx="7290434" cy="10706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7335">
              <a:lnSpc>
                <a:spcPts val="1639"/>
              </a:lnSpc>
              <a:spcBef>
                <a:spcPts val="100"/>
              </a:spcBef>
            </a:pPr>
            <a:r>
              <a:rPr sz="1400" b="1" spc="-5" dirty="0">
                <a:latin typeface="Arial"/>
                <a:cs typeface="Arial"/>
              </a:rPr>
              <a:t>False Prophet</a:t>
            </a:r>
            <a:endParaRPr sz="1400">
              <a:latin typeface="Arial"/>
              <a:cs typeface="Arial"/>
            </a:endParaRPr>
          </a:p>
          <a:p>
            <a:pPr marL="190500">
              <a:lnSpc>
                <a:spcPts val="1400"/>
              </a:lnSpc>
            </a:pPr>
            <a:r>
              <a:rPr sz="1200" b="1" dirty="0">
                <a:latin typeface="Arial"/>
                <a:cs typeface="Arial"/>
              </a:rPr>
              <a:t>(Religious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Leader)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400">
              <a:latin typeface="Arial"/>
              <a:cs typeface="Arial"/>
            </a:endParaRPr>
          </a:p>
          <a:p>
            <a:pPr marL="4083685">
              <a:lnSpc>
                <a:spcPct val="100000"/>
              </a:lnSpc>
              <a:tabLst>
                <a:tab pos="5795010" algn="l"/>
              </a:tabLst>
            </a:pPr>
            <a:r>
              <a:rPr sz="1400" b="1" spc="-5" dirty="0">
                <a:latin typeface="Arial"/>
                <a:cs typeface="Arial"/>
              </a:rPr>
              <a:t>Military</a:t>
            </a:r>
            <a:r>
              <a:rPr sz="1400" b="1" spc="1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Leader	</a:t>
            </a:r>
            <a:r>
              <a:rPr sz="2100" b="1" spc="-7" baseline="1984" dirty="0">
                <a:latin typeface="Arial"/>
                <a:cs typeface="Arial"/>
              </a:rPr>
              <a:t>Economic</a:t>
            </a:r>
            <a:r>
              <a:rPr sz="2100" b="1" spc="-60" baseline="1984" dirty="0">
                <a:latin typeface="Arial"/>
                <a:cs typeface="Arial"/>
              </a:rPr>
              <a:t> </a:t>
            </a:r>
            <a:r>
              <a:rPr sz="2100" b="1" spc="-7" baseline="1984" dirty="0">
                <a:latin typeface="Arial"/>
                <a:cs typeface="Arial"/>
              </a:rPr>
              <a:t>Leader</a:t>
            </a:r>
            <a:endParaRPr sz="2100" baseline="1984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0"/>
              </a:spcBef>
            </a:pPr>
            <a:r>
              <a:rPr sz="1400" b="1" spc="-5" dirty="0">
                <a:latin typeface="Arial"/>
                <a:cs typeface="Arial"/>
              </a:rPr>
              <a:t>Political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Leader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39068" y="5768658"/>
            <a:ext cx="855344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latin typeface="Arial"/>
                <a:cs typeface="Arial"/>
              </a:rPr>
              <a:t>Antichrist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72319" y="6155213"/>
            <a:ext cx="5421630" cy="658495"/>
          </a:xfrm>
          <a:prstGeom prst="rect">
            <a:avLst/>
          </a:prstGeom>
        </p:spPr>
        <p:txBody>
          <a:bodyPr vert="horz" wrap="square" lIns="0" tIns="13525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65"/>
              </a:spcBef>
            </a:pPr>
            <a:r>
              <a:rPr sz="1500" b="1" spc="-5" dirty="0">
                <a:latin typeface="Arial"/>
                <a:cs typeface="Arial"/>
              </a:rPr>
              <a:t>One </a:t>
            </a:r>
            <a:r>
              <a:rPr sz="1500" b="1" spc="-10" dirty="0">
                <a:latin typeface="Arial"/>
                <a:cs typeface="Arial"/>
              </a:rPr>
              <a:t>World </a:t>
            </a:r>
            <a:r>
              <a:rPr sz="1500" b="1" spc="-5" dirty="0">
                <a:latin typeface="Arial"/>
                <a:cs typeface="Arial"/>
              </a:rPr>
              <a:t>Government Will </a:t>
            </a:r>
            <a:r>
              <a:rPr sz="1500" b="1" dirty="0">
                <a:latin typeface="Arial"/>
                <a:cs typeface="Arial"/>
              </a:rPr>
              <a:t>Be </a:t>
            </a:r>
            <a:r>
              <a:rPr sz="1500" b="1" spc="-5" dirty="0">
                <a:latin typeface="Arial"/>
                <a:cs typeface="Arial"/>
              </a:rPr>
              <a:t>Controlled </a:t>
            </a:r>
            <a:r>
              <a:rPr sz="1500" b="1" dirty="0">
                <a:latin typeface="Arial"/>
                <a:cs typeface="Arial"/>
              </a:rPr>
              <a:t>By </a:t>
            </a:r>
            <a:r>
              <a:rPr sz="1500" b="1" spc="-5" dirty="0">
                <a:latin typeface="Arial"/>
                <a:cs typeface="Arial"/>
              </a:rPr>
              <a:t>the</a:t>
            </a:r>
            <a:r>
              <a:rPr sz="1500" b="1" spc="-10" dirty="0">
                <a:latin typeface="Arial"/>
                <a:cs typeface="Arial"/>
              </a:rPr>
              <a:t> </a:t>
            </a:r>
            <a:r>
              <a:rPr sz="1500" b="1" spc="-5" dirty="0">
                <a:latin typeface="Arial"/>
                <a:cs typeface="Arial"/>
              </a:rPr>
              <a:t>Antichrist</a:t>
            </a:r>
            <a:endParaRPr sz="1500">
              <a:latin typeface="Arial"/>
              <a:cs typeface="Arial"/>
            </a:endParaRPr>
          </a:p>
          <a:p>
            <a:pPr marL="3175" algn="ctr">
              <a:lnSpc>
                <a:spcPct val="100000"/>
              </a:lnSpc>
              <a:spcBef>
                <a:spcPts val="775"/>
              </a:spcBef>
            </a:pPr>
            <a:r>
              <a:rPr sz="1200" b="1" spc="-5" dirty="0">
                <a:latin typeface="Arial"/>
                <a:cs typeface="Arial"/>
              </a:rPr>
              <a:t>Revelation </a:t>
            </a:r>
            <a:r>
              <a:rPr sz="1200" b="1" dirty="0">
                <a:latin typeface="Arial"/>
                <a:cs typeface="Arial"/>
              </a:rPr>
              <a:t>13 describes </a:t>
            </a:r>
            <a:r>
              <a:rPr sz="1200" b="1" spc="-5" dirty="0">
                <a:latin typeface="Arial"/>
                <a:cs typeface="Arial"/>
              </a:rPr>
              <a:t>the Antichrist </a:t>
            </a:r>
            <a:r>
              <a:rPr sz="1200" b="1" dirty="0">
                <a:latin typeface="Arial"/>
                <a:cs typeface="Arial"/>
              </a:rPr>
              <a:t>as a “beast” rising out of </a:t>
            </a:r>
            <a:r>
              <a:rPr sz="1200" b="1" spc="-5" dirty="0">
                <a:latin typeface="Arial"/>
                <a:cs typeface="Arial"/>
              </a:rPr>
              <a:t>the</a:t>
            </a:r>
            <a:r>
              <a:rPr sz="1200" b="1" spc="-5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sea.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44602" y="5334145"/>
            <a:ext cx="2338705" cy="120078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322580" indent="228600">
              <a:lnSpc>
                <a:spcPts val="1300"/>
              </a:lnSpc>
              <a:spcBef>
                <a:spcPts val="190"/>
              </a:spcBef>
            </a:pPr>
            <a:r>
              <a:rPr sz="1100" b="1" i="1" dirty="0">
                <a:latin typeface="Arial"/>
                <a:cs typeface="Arial"/>
              </a:rPr>
              <a:t>“… and </a:t>
            </a:r>
            <a:r>
              <a:rPr sz="1100" b="1" i="1" spc="-5" dirty="0">
                <a:latin typeface="Arial"/>
                <a:cs typeface="Arial"/>
              </a:rPr>
              <a:t>that </a:t>
            </a:r>
            <a:r>
              <a:rPr sz="1100" b="1" i="1" dirty="0">
                <a:latin typeface="Arial"/>
                <a:cs typeface="Arial"/>
              </a:rPr>
              <a:t>man of sin be  revealed,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son of</a:t>
            </a:r>
            <a:r>
              <a:rPr sz="1100" b="1" i="1" spc="-55" dirty="0">
                <a:latin typeface="Arial"/>
                <a:cs typeface="Arial"/>
              </a:rPr>
              <a:t> </a:t>
            </a:r>
            <a:r>
              <a:rPr sz="1100" b="1" i="1" spc="-5" dirty="0">
                <a:latin typeface="Arial"/>
                <a:cs typeface="Arial"/>
              </a:rPr>
              <a:t>perdition;</a:t>
            </a:r>
            <a:endParaRPr sz="1100">
              <a:latin typeface="Arial"/>
              <a:cs typeface="Arial"/>
            </a:endParaRPr>
          </a:p>
          <a:p>
            <a:pPr marL="12700" marR="5080" indent="228600">
              <a:lnSpc>
                <a:spcPts val="1300"/>
              </a:lnSpc>
            </a:pPr>
            <a:r>
              <a:rPr sz="1100" b="1" i="1" spc="-5" dirty="0">
                <a:latin typeface="Arial"/>
                <a:cs typeface="Arial"/>
              </a:rPr>
              <a:t>Who </a:t>
            </a:r>
            <a:r>
              <a:rPr sz="1100" b="1" i="1" dirty="0">
                <a:latin typeface="Arial"/>
                <a:cs typeface="Arial"/>
              </a:rPr>
              <a:t>opposeth and exalteth  himself above all </a:t>
            </a:r>
            <a:r>
              <a:rPr sz="1100" b="1" i="1" spc="-5" dirty="0">
                <a:latin typeface="Arial"/>
                <a:cs typeface="Arial"/>
              </a:rPr>
              <a:t>that </a:t>
            </a:r>
            <a:r>
              <a:rPr sz="1100" b="1" i="1" dirty="0">
                <a:latin typeface="Arial"/>
                <a:cs typeface="Arial"/>
              </a:rPr>
              <a:t>is called  God, or </a:t>
            </a:r>
            <a:r>
              <a:rPr sz="1100" b="1" i="1" spc="-5" dirty="0">
                <a:latin typeface="Arial"/>
                <a:cs typeface="Arial"/>
              </a:rPr>
              <a:t>that </a:t>
            </a:r>
            <a:r>
              <a:rPr sz="1100" b="1" i="1" dirty="0">
                <a:latin typeface="Arial"/>
                <a:cs typeface="Arial"/>
              </a:rPr>
              <a:t>is worshipped; so</a:t>
            </a:r>
            <a:r>
              <a:rPr sz="1100" b="1" i="1" spc="-85" dirty="0">
                <a:latin typeface="Arial"/>
                <a:cs typeface="Arial"/>
              </a:rPr>
              <a:t> </a:t>
            </a:r>
            <a:r>
              <a:rPr sz="1100" b="1" i="1" spc="-5" dirty="0">
                <a:latin typeface="Arial"/>
                <a:cs typeface="Arial"/>
              </a:rPr>
              <a:t>that</a:t>
            </a:r>
            <a:endParaRPr sz="1100">
              <a:latin typeface="Arial"/>
              <a:cs typeface="Arial"/>
            </a:endParaRPr>
          </a:p>
          <a:p>
            <a:pPr marL="12700" marR="113030">
              <a:lnSpc>
                <a:spcPts val="1300"/>
              </a:lnSpc>
              <a:spcBef>
                <a:spcPts val="100"/>
              </a:spcBef>
            </a:pPr>
            <a:r>
              <a:rPr sz="1100" b="1" i="1" dirty="0">
                <a:latin typeface="Arial"/>
                <a:cs typeface="Arial"/>
              </a:rPr>
              <a:t>he as God sitteth in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temple</a:t>
            </a:r>
            <a:r>
              <a:rPr sz="1100" b="1" i="1" spc="-10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of  God, showing himself </a:t>
            </a:r>
            <a:r>
              <a:rPr sz="1100" b="1" i="1" spc="-5" dirty="0">
                <a:latin typeface="Arial"/>
                <a:cs typeface="Arial"/>
              </a:rPr>
              <a:t>that </a:t>
            </a:r>
            <a:r>
              <a:rPr sz="1100" b="1" i="1" dirty="0">
                <a:latin typeface="Arial"/>
                <a:cs typeface="Arial"/>
              </a:rPr>
              <a:t>he</a:t>
            </a:r>
            <a:r>
              <a:rPr sz="1100" b="1" i="1" spc="-7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is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344602" y="6502545"/>
            <a:ext cx="414020" cy="1987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00" b="1" i="1" dirty="0">
                <a:latin typeface="Arial"/>
                <a:cs typeface="Arial"/>
              </a:rPr>
              <a:t>God.”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318826" y="6519544"/>
            <a:ext cx="134556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"/>
                <a:cs typeface="Arial"/>
              </a:rPr>
              <a:t>II Thessalonians</a:t>
            </a:r>
            <a:r>
              <a:rPr sz="1000" b="1" spc="-9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2:3-4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3993" y="0"/>
                </a:lnTo>
                <a:lnTo>
                  <a:pt x="9143993" y="6857994"/>
                </a:lnTo>
                <a:lnTo>
                  <a:pt x="0" y="685799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62462" y="134620"/>
            <a:ext cx="667385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08710" algn="l"/>
                <a:tab pos="2738755" algn="l"/>
              </a:tabLst>
            </a:pPr>
            <a:r>
              <a:rPr spc="-5" dirty="0"/>
              <a:t>The	Battle	of</a:t>
            </a:r>
            <a:r>
              <a:rPr spc="-220" dirty="0"/>
              <a:t> </a:t>
            </a:r>
            <a:r>
              <a:rPr spc="-5" dirty="0"/>
              <a:t>Armageddon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29565" y="1203788"/>
            <a:ext cx="2259330" cy="1541145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135255" indent="228600">
              <a:lnSpc>
                <a:spcPct val="89400"/>
              </a:lnSpc>
              <a:spcBef>
                <a:spcPts val="270"/>
              </a:spcBef>
            </a:pPr>
            <a:r>
              <a:rPr sz="1100" b="1" i="1" dirty="0">
                <a:latin typeface="Arial"/>
                <a:cs typeface="Arial"/>
              </a:rPr>
              <a:t>“For </a:t>
            </a:r>
            <a:r>
              <a:rPr sz="1100" b="1" i="1" spc="-5" dirty="0">
                <a:latin typeface="Arial"/>
                <a:cs typeface="Arial"/>
              </a:rPr>
              <a:t>they </a:t>
            </a:r>
            <a:r>
              <a:rPr sz="1100" b="1" i="1" dirty="0">
                <a:latin typeface="Arial"/>
                <a:cs typeface="Arial"/>
              </a:rPr>
              <a:t>are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spirits of  devils, working </a:t>
            </a:r>
            <a:r>
              <a:rPr sz="1100" b="1" i="1" spc="-5" dirty="0">
                <a:latin typeface="Arial"/>
                <a:cs typeface="Arial"/>
              </a:rPr>
              <a:t>miracles, </a:t>
            </a:r>
            <a:r>
              <a:rPr sz="1100" b="1" i="1" dirty="0">
                <a:latin typeface="Arial"/>
                <a:cs typeface="Arial"/>
              </a:rPr>
              <a:t>which  go </a:t>
            </a:r>
            <a:r>
              <a:rPr sz="1100" b="1" i="1" spc="-5" dirty="0">
                <a:latin typeface="Arial"/>
                <a:cs typeface="Arial"/>
              </a:rPr>
              <a:t>forth </a:t>
            </a:r>
            <a:r>
              <a:rPr sz="1100" b="1" i="1" dirty="0">
                <a:latin typeface="Arial"/>
                <a:cs typeface="Arial"/>
              </a:rPr>
              <a:t>unto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kings of </a:t>
            </a:r>
            <a:r>
              <a:rPr sz="1100" b="1" i="1" spc="-5" dirty="0">
                <a:latin typeface="Arial"/>
                <a:cs typeface="Arial"/>
              </a:rPr>
              <a:t>the  </a:t>
            </a:r>
            <a:r>
              <a:rPr sz="1100" b="1" i="1" dirty="0">
                <a:latin typeface="Arial"/>
                <a:cs typeface="Arial"/>
              </a:rPr>
              <a:t>earth and of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whole world,</a:t>
            </a:r>
            <a:r>
              <a:rPr sz="1100" b="1" i="1" spc="-10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to  </a:t>
            </a:r>
            <a:r>
              <a:rPr sz="1100" b="1" i="1" spc="-5" dirty="0">
                <a:latin typeface="Arial"/>
                <a:cs typeface="Arial"/>
              </a:rPr>
              <a:t>gather them </a:t>
            </a:r>
            <a:r>
              <a:rPr sz="1100" b="1" i="1" dirty="0">
                <a:latin typeface="Arial"/>
                <a:cs typeface="Arial"/>
              </a:rPr>
              <a:t>to </a:t>
            </a:r>
            <a:r>
              <a:rPr sz="1100" b="1" i="1" spc="-5" dirty="0">
                <a:latin typeface="Arial"/>
                <a:cs typeface="Arial"/>
              </a:rPr>
              <a:t>the battle </a:t>
            </a:r>
            <a:r>
              <a:rPr sz="1100" b="1" i="1" dirty="0">
                <a:latin typeface="Arial"/>
                <a:cs typeface="Arial"/>
              </a:rPr>
              <a:t>of </a:t>
            </a:r>
            <a:r>
              <a:rPr sz="1100" b="1" i="1" spc="-5" dirty="0">
                <a:latin typeface="Arial"/>
                <a:cs typeface="Arial"/>
              </a:rPr>
              <a:t>that  </a:t>
            </a:r>
            <a:r>
              <a:rPr sz="1100" b="1" i="1" dirty="0">
                <a:latin typeface="Arial"/>
                <a:cs typeface="Arial"/>
              </a:rPr>
              <a:t>great day of God</a:t>
            </a:r>
            <a:r>
              <a:rPr sz="1100" b="1" i="1" spc="-90" dirty="0">
                <a:latin typeface="Arial"/>
                <a:cs typeface="Arial"/>
              </a:rPr>
              <a:t> </a:t>
            </a:r>
            <a:r>
              <a:rPr sz="1100" b="1" i="1" spc="-5" dirty="0">
                <a:latin typeface="Arial"/>
                <a:cs typeface="Arial"/>
              </a:rPr>
              <a:t>Almighty.</a:t>
            </a:r>
            <a:endParaRPr sz="1100">
              <a:latin typeface="Arial"/>
              <a:cs typeface="Arial"/>
            </a:endParaRPr>
          </a:p>
          <a:p>
            <a:pPr marL="12700" marR="26034" indent="222885">
              <a:lnSpc>
                <a:spcPts val="1200"/>
              </a:lnSpc>
              <a:spcBef>
                <a:spcPts val="20"/>
              </a:spcBef>
            </a:pPr>
            <a:r>
              <a:rPr sz="1100" b="1" i="1" dirty="0">
                <a:latin typeface="Arial"/>
                <a:cs typeface="Arial"/>
              </a:rPr>
              <a:t>And he </a:t>
            </a:r>
            <a:r>
              <a:rPr sz="1100" b="1" i="1" spc="-5" dirty="0">
                <a:latin typeface="Arial"/>
                <a:cs typeface="Arial"/>
              </a:rPr>
              <a:t>gathered them  together </a:t>
            </a:r>
            <a:r>
              <a:rPr sz="1100" b="1" i="1" dirty="0">
                <a:latin typeface="Arial"/>
                <a:cs typeface="Arial"/>
              </a:rPr>
              <a:t>into a place called in</a:t>
            </a:r>
            <a:r>
              <a:rPr sz="1100" b="1" i="1" spc="-70" dirty="0">
                <a:latin typeface="Arial"/>
                <a:cs typeface="Arial"/>
              </a:rPr>
              <a:t> </a:t>
            </a:r>
            <a:r>
              <a:rPr sz="1100" b="1" i="1" spc="-5" dirty="0">
                <a:latin typeface="Arial"/>
                <a:cs typeface="Arial"/>
              </a:rPr>
              <a:t>the  </a:t>
            </a:r>
            <a:r>
              <a:rPr sz="1100" b="1" i="1" dirty="0">
                <a:latin typeface="Arial"/>
                <a:cs typeface="Arial"/>
              </a:rPr>
              <a:t>Hebrew </a:t>
            </a:r>
            <a:r>
              <a:rPr sz="1100" b="1" i="1" spc="-5" dirty="0">
                <a:latin typeface="Arial"/>
                <a:cs typeface="Arial"/>
              </a:rPr>
              <a:t>tongue</a:t>
            </a:r>
            <a:r>
              <a:rPr sz="1100" b="1" i="1" spc="-7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Armageddon.”</a:t>
            </a:r>
            <a:endParaRPr sz="1100">
              <a:latin typeface="Arial"/>
              <a:cs typeface="Arial"/>
            </a:endParaRPr>
          </a:p>
          <a:p>
            <a:pPr marL="940435">
              <a:lnSpc>
                <a:spcPts val="1060"/>
              </a:lnSpc>
            </a:pPr>
            <a:r>
              <a:rPr sz="1000" b="1" spc="-5" dirty="0">
                <a:latin typeface="Arial"/>
                <a:cs typeface="Arial"/>
              </a:rPr>
              <a:t>Revelation </a:t>
            </a:r>
            <a:r>
              <a:rPr sz="1000" b="1" dirty="0">
                <a:latin typeface="Arial"/>
                <a:cs typeface="Arial"/>
              </a:rPr>
              <a:t>16:14 &amp;</a:t>
            </a:r>
            <a:r>
              <a:rPr sz="1000" b="1" spc="-5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16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101339" y="2077720"/>
            <a:ext cx="80899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5" dirty="0">
                <a:latin typeface="Arial"/>
                <a:cs typeface="Arial"/>
              </a:rPr>
              <a:t>Armageddon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228284" y="915670"/>
            <a:ext cx="12909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Arial"/>
                <a:cs typeface="Arial"/>
              </a:rPr>
              <a:t>144,000</a:t>
            </a:r>
            <a:r>
              <a:rPr sz="1400" b="1" spc="-8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Sealed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49464" y="1118870"/>
            <a:ext cx="848994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5" dirty="0">
                <a:latin typeface="Arial"/>
                <a:cs typeface="Arial"/>
              </a:rPr>
              <a:t>Revelation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7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420802" y="5266835"/>
            <a:ext cx="2237740" cy="83248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 indent="228600">
              <a:lnSpc>
                <a:spcPct val="94700"/>
              </a:lnSpc>
              <a:spcBef>
                <a:spcPts val="200"/>
              </a:spcBef>
            </a:pPr>
            <a:r>
              <a:rPr sz="1100" b="1" i="1" spc="-5" dirty="0">
                <a:latin typeface="Arial"/>
                <a:cs typeface="Arial"/>
              </a:rPr>
              <a:t>“And </a:t>
            </a:r>
            <a:r>
              <a:rPr sz="1100" b="1" i="1" dirty="0">
                <a:latin typeface="Arial"/>
                <a:cs typeface="Arial"/>
              </a:rPr>
              <a:t>I </a:t>
            </a:r>
            <a:r>
              <a:rPr sz="1100" b="1" i="1" spc="-5" dirty="0">
                <a:latin typeface="Arial"/>
                <a:cs typeface="Arial"/>
              </a:rPr>
              <a:t>saw </a:t>
            </a:r>
            <a:r>
              <a:rPr sz="1100" b="1" i="1" dirty="0">
                <a:latin typeface="Arial"/>
                <a:cs typeface="Arial"/>
              </a:rPr>
              <a:t>heaven opened,  and behold a white horse; and</a:t>
            </a:r>
            <a:r>
              <a:rPr sz="1100" b="1" i="1" spc="-12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he  </a:t>
            </a:r>
            <a:r>
              <a:rPr sz="1100" b="1" i="1" spc="-5" dirty="0">
                <a:latin typeface="Arial"/>
                <a:cs typeface="Arial"/>
              </a:rPr>
              <a:t>that </a:t>
            </a:r>
            <a:r>
              <a:rPr sz="1100" b="1" i="1" dirty="0">
                <a:latin typeface="Arial"/>
                <a:cs typeface="Arial"/>
              </a:rPr>
              <a:t>sat upon him was called  </a:t>
            </a:r>
            <a:r>
              <a:rPr sz="1100" b="1" i="1" spc="-5" dirty="0">
                <a:latin typeface="Arial"/>
                <a:cs typeface="Arial"/>
              </a:rPr>
              <a:t>Faithful </a:t>
            </a:r>
            <a:r>
              <a:rPr sz="1100" b="1" i="1" dirty="0">
                <a:latin typeface="Arial"/>
                <a:cs typeface="Arial"/>
              </a:rPr>
              <a:t>and </a:t>
            </a:r>
            <a:r>
              <a:rPr sz="1100" b="1" i="1" spc="-5" dirty="0">
                <a:latin typeface="Arial"/>
                <a:cs typeface="Arial"/>
              </a:rPr>
              <a:t>True, </a:t>
            </a:r>
            <a:r>
              <a:rPr sz="1100" b="1" i="1" dirty="0">
                <a:latin typeface="Arial"/>
                <a:cs typeface="Arial"/>
              </a:rPr>
              <a:t>and in  righteousness he doth judge</a:t>
            </a:r>
            <a:r>
              <a:rPr sz="1100" b="1" i="1" spc="-9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and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20802" y="6054235"/>
            <a:ext cx="763270" cy="1987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00" b="1" i="1" spc="-5" dirty="0">
                <a:latin typeface="Arial"/>
                <a:cs typeface="Arial"/>
              </a:rPr>
              <a:t>make</a:t>
            </a:r>
            <a:r>
              <a:rPr sz="1100" b="1" i="1" spc="-65" dirty="0">
                <a:latin typeface="Arial"/>
                <a:cs typeface="Arial"/>
              </a:rPr>
              <a:t> </a:t>
            </a:r>
            <a:r>
              <a:rPr sz="1100" b="1" i="1" spc="-15" dirty="0">
                <a:latin typeface="Arial"/>
                <a:cs typeface="Arial"/>
              </a:rPr>
              <a:t>war.”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659208" y="6071234"/>
            <a:ext cx="10210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5" dirty="0">
                <a:latin typeface="Arial"/>
                <a:cs typeface="Arial"/>
              </a:rPr>
              <a:t>Revelation</a:t>
            </a:r>
            <a:r>
              <a:rPr sz="1000" b="1" spc="-30" dirty="0">
                <a:latin typeface="Arial"/>
                <a:cs typeface="Arial"/>
              </a:rPr>
              <a:t> </a:t>
            </a:r>
            <a:r>
              <a:rPr sz="1000" b="1" spc="-15" dirty="0">
                <a:latin typeface="Arial"/>
                <a:cs typeface="Arial"/>
              </a:rPr>
              <a:t>19:11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3993" y="0"/>
                </a:lnTo>
                <a:lnTo>
                  <a:pt x="9143993" y="6857994"/>
                </a:lnTo>
                <a:lnTo>
                  <a:pt x="0" y="685799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86740" y="134620"/>
            <a:ext cx="7919720" cy="1300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5020"/>
              </a:lnSpc>
              <a:spcBef>
                <a:spcPts val="100"/>
              </a:spcBef>
              <a:tabLst>
                <a:tab pos="1108710" algn="l"/>
              </a:tabLst>
            </a:pPr>
            <a:r>
              <a:rPr spc="-5" dirty="0"/>
              <a:t>The	Return of</a:t>
            </a:r>
            <a:r>
              <a:rPr spc="-10" dirty="0"/>
              <a:t> </a:t>
            </a:r>
            <a:r>
              <a:rPr spc="-5" dirty="0"/>
              <a:t>Christ</a:t>
            </a:r>
          </a:p>
          <a:p>
            <a:pPr marL="3076575">
              <a:lnSpc>
                <a:spcPts val="5020"/>
              </a:lnSpc>
              <a:tabLst>
                <a:tab pos="5121275" algn="l"/>
              </a:tabLst>
            </a:pPr>
            <a:r>
              <a:rPr spc="-5" dirty="0"/>
              <a:t>and</a:t>
            </a:r>
            <a:r>
              <a:rPr spc="5" dirty="0"/>
              <a:t> </a:t>
            </a:r>
            <a:r>
              <a:rPr spc="-5" dirty="0"/>
              <a:t>the	Millennium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849919" y="1866582"/>
            <a:ext cx="895350" cy="6578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080" indent="-635" algn="ctr">
              <a:lnSpc>
                <a:spcPct val="98200"/>
              </a:lnSpc>
              <a:spcBef>
                <a:spcPts val="130"/>
              </a:spcBef>
            </a:pPr>
            <a:r>
              <a:rPr sz="1400" b="1" spc="-5" dirty="0">
                <a:latin typeface="Arial"/>
                <a:cs typeface="Arial"/>
              </a:rPr>
              <a:t>Antichrist  Army  </a:t>
            </a:r>
            <a:r>
              <a:rPr sz="1400" b="1" dirty="0">
                <a:latin typeface="Arial"/>
                <a:cs typeface="Arial"/>
              </a:rPr>
              <a:t>Destr</a:t>
            </a:r>
            <a:r>
              <a:rPr sz="1400" b="1" spc="-5" dirty="0">
                <a:latin typeface="Arial"/>
                <a:cs typeface="Arial"/>
              </a:rPr>
              <a:t>o</a:t>
            </a:r>
            <a:r>
              <a:rPr sz="1400" b="1" dirty="0">
                <a:latin typeface="Arial"/>
                <a:cs typeface="Arial"/>
              </a:rPr>
              <a:t>yed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8140" y="5577032"/>
            <a:ext cx="2269490" cy="85788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 indent="228600">
              <a:lnSpc>
                <a:spcPts val="1300"/>
              </a:lnSpc>
              <a:spcBef>
                <a:spcPts val="190"/>
              </a:spcBef>
            </a:pPr>
            <a:r>
              <a:rPr sz="1100" b="1" i="1" dirty="0">
                <a:latin typeface="Arial"/>
                <a:cs typeface="Arial"/>
              </a:rPr>
              <a:t>“And his feet shall stand in  </a:t>
            </a:r>
            <a:r>
              <a:rPr sz="1100" b="1" i="1" spc="-5" dirty="0">
                <a:latin typeface="Arial"/>
                <a:cs typeface="Arial"/>
              </a:rPr>
              <a:t>that </a:t>
            </a:r>
            <a:r>
              <a:rPr sz="1100" b="1" i="1" dirty="0">
                <a:latin typeface="Arial"/>
                <a:cs typeface="Arial"/>
              </a:rPr>
              <a:t>day upon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mount of  Olives, which is </a:t>
            </a:r>
            <a:r>
              <a:rPr sz="1100" b="1" i="1" spc="-5" dirty="0">
                <a:latin typeface="Arial"/>
                <a:cs typeface="Arial"/>
              </a:rPr>
              <a:t>before</a:t>
            </a:r>
            <a:r>
              <a:rPr sz="1100" b="1" i="1" spc="-8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Jerusalem  on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east, and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mount of  Olives shall cleave in </a:t>
            </a:r>
            <a:r>
              <a:rPr sz="1100" b="1" i="1" spc="-5" dirty="0">
                <a:latin typeface="Arial"/>
                <a:cs typeface="Arial"/>
              </a:rPr>
              <a:t>the</a:t>
            </a:r>
            <a:r>
              <a:rPr sz="1100" b="1" i="1" spc="-6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midst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8140" y="6415233"/>
            <a:ext cx="607695" cy="1987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00" b="1" i="1" spc="-5" dirty="0">
                <a:latin typeface="Arial"/>
                <a:cs typeface="Arial"/>
              </a:rPr>
              <a:t>thereof.”</a:t>
            </a:r>
            <a:endParaRPr sz="11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63877" y="6432232"/>
            <a:ext cx="91503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"/>
                <a:cs typeface="Arial"/>
              </a:rPr>
              <a:t>Zechariah</a:t>
            </a:r>
            <a:r>
              <a:rPr sz="1000" b="1" spc="-8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14:4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774565" y="5013470"/>
            <a:ext cx="2284730" cy="52768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 indent="228600">
              <a:lnSpc>
                <a:spcPts val="1300"/>
              </a:lnSpc>
              <a:spcBef>
                <a:spcPts val="190"/>
              </a:spcBef>
            </a:pPr>
            <a:r>
              <a:rPr sz="1100" b="1" i="1" dirty="0">
                <a:latin typeface="Arial"/>
                <a:cs typeface="Arial"/>
              </a:rPr>
              <a:t>“And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LORD shall be king  over all </a:t>
            </a:r>
            <a:r>
              <a:rPr sz="1100" b="1" i="1" spc="-5" dirty="0">
                <a:latin typeface="Arial"/>
                <a:cs typeface="Arial"/>
              </a:rPr>
              <a:t>the earth: </a:t>
            </a:r>
            <a:r>
              <a:rPr sz="1100" b="1" i="1" dirty="0">
                <a:latin typeface="Arial"/>
                <a:cs typeface="Arial"/>
              </a:rPr>
              <a:t>in </a:t>
            </a:r>
            <a:r>
              <a:rPr sz="1100" b="1" i="1" spc="-5" dirty="0">
                <a:latin typeface="Arial"/>
                <a:cs typeface="Arial"/>
              </a:rPr>
              <a:t>that </a:t>
            </a:r>
            <a:r>
              <a:rPr sz="1100" b="1" i="1" dirty="0">
                <a:latin typeface="Arial"/>
                <a:cs typeface="Arial"/>
              </a:rPr>
              <a:t>day</a:t>
            </a:r>
            <a:r>
              <a:rPr sz="1100" b="1" i="1" spc="-5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shall  </a:t>
            </a:r>
            <a:r>
              <a:rPr sz="1100" b="1" i="1" spc="-5" dirty="0">
                <a:latin typeface="Arial"/>
                <a:cs typeface="Arial"/>
              </a:rPr>
              <a:t>there </a:t>
            </a:r>
            <a:r>
              <a:rPr sz="1100" b="1" i="1" dirty="0">
                <a:latin typeface="Arial"/>
                <a:cs typeface="Arial"/>
              </a:rPr>
              <a:t>be one LORD, and his</a:t>
            </a:r>
            <a:r>
              <a:rPr sz="1100" b="1" i="1" spc="-8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name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774565" y="5508770"/>
            <a:ext cx="382905" cy="1987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00" b="1" i="1" dirty="0">
                <a:latin typeface="Arial"/>
                <a:cs typeface="Arial"/>
              </a:rPr>
              <a:t>one.”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144488" y="5525770"/>
            <a:ext cx="91503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"/>
                <a:cs typeface="Arial"/>
              </a:rPr>
              <a:t>Zechariah</a:t>
            </a:r>
            <a:r>
              <a:rPr sz="1000" b="1" spc="-8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14:9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037804" y="5914707"/>
            <a:ext cx="1796414" cy="63754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 algn="ctr">
              <a:lnSpc>
                <a:spcPts val="1500"/>
              </a:lnSpc>
              <a:spcBef>
                <a:spcPts val="200"/>
              </a:spcBef>
            </a:pPr>
            <a:r>
              <a:rPr sz="1300" b="1" spc="-5" dirty="0">
                <a:latin typeface="Arial"/>
                <a:cs typeface="Arial"/>
              </a:rPr>
              <a:t>Jesus </a:t>
            </a:r>
            <a:r>
              <a:rPr sz="1300" b="1" dirty="0">
                <a:latin typeface="Arial"/>
                <a:cs typeface="Arial"/>
              </a:rPr>
              <a:t>will </a:t>
            </a:r>
            <a:r>
              <a:rPr sz="1300" b="1" spc="-5" dirty="0">
                <a:latin typeface="Arial"/>
                <a:cs typeface="Arial"/>
              </a:rPr>
              <a:t>reign on</a:t>
            </a:r>
            <a:r>
              <a:rPr sz="1300" b="1" spc="-50" dirty="0">
                <a:latin typeface="Arial"/>
                <a:cs typeface="Arial"/>
              </a:rPr>
              <a:t> </a:t>
            </a:r>
            <a:r>
              <a:rPr sz="1300" b="1" spc="-5" dirty="0">
                <a:latin typeface="Arial"/>
                <a:cs typeface="Arial"/>
              </a:rPr>
              <a:t>the  </a:t>
            </a:r>
            <a:r>
              <a:rPr sz="1300" b="1" dirty="0">
                <a:latin typeface="Arial"/>
                <a:cs typeface="Arial"/>
              </a:rPr>
              <a:t>earth 1,000</a:t>
            </a:r>
            <a:r>
              <a:rPr sz="1300" b="1" spc="-3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years</a:t>
            </a:r>
            <a:endParaRPr sz="13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sz="1100" b="1" spc="-5" dirty="0">
                <a:latin typeface="Arial"/>
                <a:cs typeface="Arial"/>
              </a:rPr>
              <a:t>Revelation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20:6</a:t>
            </a:r>
            <a:endParaRPr sz="11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466568" y="5671820"/>
            <a:ext cx="1118870" cy="81280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indent="84455" algn="just">
              <a:lnSpc>
                <a:spcPts val="1400"/>
              </a:lnSpc>
              <a:spcBef>
                <a:spcPts val="180"/>
              </a:spcBef>
            </a:pPr>
            <a:r>
              <a:rPr sz="1200" b="1" dirty="0">
                <a:latin typeface="Arial"/>
                <a:cs typeface="Arial"/>
              </a:rPr>
              <a:t>Satan will be  bound during  </a:t>
            </a:r>
            <a:r>
              <a:rPr sz="1200" b="1" spc="-5" dirty="0">
                <a:latin typeface="Arial"/>
                <a:cs typeface="Arial"/>
              </a:rPr>
              <a:t>the </a:t>
            </a:r>
            <a:r>
              <a:rPr sz="1200" b="1" dirty="0">
                <a:latin typeface="Arial"/>
                <a:cs typeface="Arial"/>
              </a:rPr>
              <a:t>1,000</a:t>
            </a:r>
            <a:r>
              <a:rPr sz="1200" b="1" spc="-8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years</a:t>
            </a:r>
            <a:endParaRPr sz="1200">
              <a:latin typeface="Arial"/>
              <a:cs typeface="Arial"/>
            </a:endParaRPr>
          </a:p>
          <a:p>
            <a:pPr marL="36830" algn="just">
              <a:lnSpc>
                <a:spcPct val="100000"/>
              </a:lnSpc>
              <a:spcBef>
                <a:spcPts val="720"/>
              </a:spcBef>
            </a:pPr>
            <a:r>
              <a:rPr sz="1000" b="1" spc="-5" dirty="0">
                <a:latin typeface="Arial"/>
                <a:cs typeface="Arial"/>
              </a:rPr>
              <a:t>Revelation</a:t>
            </a:r>
            <a:r>
              <a:rPr sz="1000" b="1" spc="-6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20:2-3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3993" y="0"/>
                </a:lnTo>
                <a:lnTo>
                  <a:pt x="9143993" y="6857994"/>
                </a:lnTo>
                <a:lnTo>
                  <a:pt x="0" y="685799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90720" y="134620"/>
            <a:ext cx="876808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08710" algn="l"/>
                <a:tab pos="6205855" algn="l"/>
              </a:tabLst>
            </a:pPr>
            <a:r>
              <a:rPr spc="-5" dirty="0"/>
              <a:t>The	Great</a:t>
            </a:r>
            <a:r>
              <a:rPr spc="5" dirty="0"/>
              <a:t> </a:t>
            </a:r>
            <a:r>
              <a:rPr spc="-5" dirty="0"/>
              <a:t>White</a:t>
            </a:r>
            <a:r>
              <a:rPr spc="15" dirty="0"/>
              <a:t> </a:t>
            </a:r>
            <a:r>
              <a:rPr spc="-5" dirty="0"/>
              <a:t>Throne	Judgment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209039" y="1151888"/>
            <a:ext cx="2124710" cy="35941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5080" indent="228600">
              <a:lnSpc>
                <a:spcPct val="108300"/>
              </a:lnSpc>
              <a:spcBef>
                <a:spcPts val="125"/>
              </a:spcBef>
            </a:pPr>
            <a:r>
              <a:rPr sz="1000" b="1" i="1" dirty="0">
                <a:latin typeface="Arial"/>
                <a:cs typeface="Arial"/>
              </a:rPr>
              <a:t>“And I saw </a:t>
            </a:r>
            <a:r>
              <a:rPr sz="1000" b="1" i="1" spc="-5" dirty="0">
                <a:latin typeface="Arial"/>
                <a:cs typeface="Arial"/>
              </a:rPr>
              <a:t>the </a:t>
            </a:r>
            <a:r>
              <a:rPr sz="1000" b="1" i="1" dirty="0">
                <a:latin typeface="Arial"/>
                <a:cs typeface="Arial"/>
              </a:rPr>
              <a:t>dead, small</a:t>
            </a:r>
            <a:r>
              <a:rPr sz="1000" b="1" i="1" spc="-110" dirty="0">
                <a:latin typeface="Arial"/>
                <a:cs typeface="Arial"/>
              </a:rPr>
              <a:t> </a:t>
            </a:r>
            <a:r>
              <a:rPr sz="1000" b="1" i="1" dirty="0">
                <a:latin typeface="Arial"/>
                <a:cs typeface="Arial"/>
              </a:rPr>
              <a:t>and  great, stand </a:t>
            </a:r>
            <a:r>
              <a:rPr sz="1000" b="1" i="1" spc="-5" dirty="0">
                <a:latin typeface="Arial"/>
                <a:cs typeface="Arial"/>
              </a:rPr>
              <a:t>before </a:t>
            </a:r>
            <a:r>
              <a:rPr sz="1000" b="1" i="1" dirty="0">
                <a:latin typeface="Arial"/>
                <a:cs typeface="Arial"/>
              </a:rPr>
              <a:t>God; and</a:t>
            </a:r>
            <a:r>
              <a:rPr sz="1000" b="1" i="1" spc="-50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the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09039" y="1485582"/>
            <a:ext cx="2255520" cy="90170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125"/>
              </a:spcBef>
            </a:pPr>
            <a:r>
              <a:rPr sz="1000" b="1" i="1" dirty="0">
                <a:latin typeface="Arial"/>
                <a:cs typeface="Arial"/>
              </a:rPr>
              <a:t>books were opened: and </a:t>
            </a:r>
            <a:r>
              <a:rPr sz="1000" b="1" i="1" spc="-5" dirty="0">
                <a:latin typeface="Arial"/>
                <a:cs typeface="Arial"/>
              </a:rPr>
              <a:t>another  </a:t>
            </a:r>
            <a:r>
              <a:rPr sz="1000" b="1" i="1" dirty="0">
                <a:latin typeface="Arial"/>
                <a:cs typeface="Arial"/>
              </a:rPr>
              <a:t>book was opened, which is </a:t>
            </a:r>
            <a:r>
              <a:rPr sz="1000" b="1" i="1" spc="-5" dirty="0">
                <a:latin typeface="Arial"/>
                <a:cs typeface="Arial"/>
              </a:rPr>
              <a:t>the </a:t>
            </a:r>
            <a:r>
              <a:rPr sz="1000" b="1" i="1" dirty="0">
                <a:latin typeface="Arial"/>
                <a:cs typeface="Arial"/>
              </a:rPr>
              <a:t>book  of life: and </a:t>
            </a:r>
            <a:r>
              <a:rPr sz="1000" b="1" i="1" spc="-5" dirty="0">
                <a:latin typeface="Arial"/>
                <a:cs typeface="Arial"/>
              </a:rPr>
              <a:t>the </a:t>
            </a:r>
            <a:r>
              <a:rPr sz="1000" b="1" i="1" dirty="0">
                <a:latin typeface="Arial"/>
                <a:cs typeface="Arial"/>
              </a:rPr>
              <a:t>dead were judged out  of </a:t>
            </a:r>
            <a:r>
              <a:rPr sz="1000" b="1" i="1" spc="-5" dirty="0">
                <a:latin typeface="Arial"/>
                <a:cs typeface="Arial"/>
              </a:rPr>
              <a:t>those things </a:t>
            </a:r>
            <a:r>
              <a:rPr sz="1000" b="1" i="1" dirty="0">
                <a:latin typeface="Arial"/>
                <a:cs typeface="Arial"/>
              </a:rPr>
              <a:t>which were written</a:t>
            </a:r>
            <a:r>
              <a:rPr sz="1000" b="1" i="1" spc="-55" dirty="0">
                <a:latin typeface="Arial"/>
                <a:cs typeface="Arial"/>
              </a:rPr>
              <a:t> </a:t>
            </a:r>
            <a:r>
              <a:rPr sz="1000" b="1" i="1" dirty="0">
                <a:latin typeface="Arial"/>
                <a:cs typeface="Arial"/>
              </a:rPr>
              <a:t>in  </a:t>
            </a:r>
            <a:r>
              <a:rPr sz="1000" b="1" i="1" spc="-5" dirty="0">
                <a:latin typeface="Arial"/>
                <a:cs typeface="Arial"/>
              </a:rPr>
              <a:t>the </a:t>
            </a:r>
            <a:r>
              <a:rPr sz="1000" b="1" i="1" dirty="0">
                <a:latin typeface="Arial"/>
                <a:cs typeface="Arial"/>
              </a:rPr>
              <a:t>books, according to</a:t>
            </a:r>
            <a:r>
              <a:rPr sz="1000" b="1" i="1" spc="-30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their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09039" y="2383373"/>
            <a:ext cx="2256790" cy="1828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1240790" algn="l"/>
              </a:tabLst>
            </a:pPr>
            <a:r>
              <a:rPr sz="1000" b="1" i="1" dirty="0">
                <a:latin typeface="Arial"/>
                <a:cs typeface="Arial"/>
              </a:rPr>
              <a:t>works.”	</a:t>
            </a:r>
            <a:r>
              <a:rPr sz="1000" b="1" spc="-5" dirty="0">
                <a:latin typeface="Arial"/>
                <a:cs typeface="Arial"/>
              </a:rPr>
              <a:t>Revelation</a:t>
            </a:r>
            <a:r>
              <a:rPr sz="1000" b="1" spc="-4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20:12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623877" y="1546370"/>
            <a:ext cx="2211705" cy="69024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111125" indent="228600">
              <a:lnSpc>
                <a:spcPts val="1300"/>
              </a:lnSpc>
              <a:spcBef>
                <a:spcPts val="190"/>
              </a:spcBef>
            </a:pPr>
            <a:r>
              <a:rPr sz="1100" b="1" i="1" dirty="0">
                <a:latin typeface="Arial"/>
                <a:cs typeface="Arial"/>
              </a:rPr>
              <a:t>“And whosoever was not  </a:t>
            </a:r>
            <a:r>
              <a:rPr sz="1100" b="1" i="1" spc="-5" dirty="0">
                <a:latin typeface="Arial"/>
                <a:cs typeface="Arial"/>
              </a:rPr>
              <a:t>found </a:t>
            </a:r>
            <a:r>
              <a:rPr sz="1100" b="1" i="1" dirty="0">
                <a:latin typeface="Arial"/>
                <a:cs typeface="Arial"/>
              </a:rPr>
              <a:t>written in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book of</a:t>
            </a:r>
            <a:r>
              <a:rPr sz="1100" b="1" i="1" spc="-8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life  was cast into </a:t>
            </a:r>
            <a:r>
              <a:rPr sz="1100" b="1" i="1" spc="-5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lake of</a:t>
            </a:r>
            <a:r>
              <a:rPr sz="1100" b="1" i="1" spc="-55" dirty="0">
                <a:latin typeface="Arial"/>
                <a:cs typeface="Arial"/>
              </a:rPr>
              <a:t> </a:t>
            </a:r>
            <a:r>
              <a:rPr sz="1100" b="1" i="1" spc="-5" dirty="0">
                <a:latin typeface="Arial"/>
                <a:cs typeface="Arial"/>
              </a:rPr>
              <a:t>fire.”</a:t>
            </a:r>
            <a:endParaRPr sz="1100">
              <a:latin typeface="Arial"/>
              <a:cs typeface="Arial"/>
            </a:endParaRPr>
          </a:p>
          <a:p>
            <a:pPr marL="1196340">
              <a:lnSpc>
                <a:spcPct val="100000"/>
              </a:lnSpc>
              <a:spcBef>
                <a:spcPts val="40"/>
              </a:spcBef>
            </a:pPr>
            <a:r>
              <a:rPr sz="1000" b="1" spc="-5" dirty="0">
                <a:latin typeface="Arial"/>
                <a:cs typeface="Arial"/>
              </a:rPr>
              <a:t>Revelation</a:t>
            </a:r>
            <a:r>
              <a:rPr sz="1000" b="1" spc="-4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20:15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3993" y="0"/>
                </a:lnTo>
                <a:lnTo>
                  <a:pt x="9143993" y="6857994"/>
                </a:lnTo>
                <a:lnTo>
                  <a:pt x="0" y="685799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17411" y="134620"/>
            <a:ext cx="671449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95730" algn="l"/>
                <a:tab pos="2847975" algn="l"/>
                <a:tab pos="3293110" algn="l"/>
              </a:tabLst>
            </a:pPr>
            <a:r>
              <a:rPr spc="-25" dirty="0"/>
              <a:t>Time	</a:t>
            </a:r>
            <a:r>
              <a:rPr spc="-5" dirty="0"/>
              <a:t>Ends	</a:t>
            </a:r>
            <a:r>
              <a:rPr dirty="0"/>
              <a:t>–	</a:t>
            </a:r>
            <a:r>
              <a:rPr spc="-5" dirty="0"/>
              <a:t>Then</a:t>
            </a:r>
            <a:r>
              <a:rPr spc="-60" dirty="0"/>
              <a:t> </a:t>
            </a:r>
            <a:r>
              <a:rPr spc="-5" dirty="0"/>
              <a:t>Eternity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42239" y="4157345"/>
            <a:ext cx="1595120" cy="75438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900"/>
              </a:lnSpc>
              <a:spcBef>
                <a:spcPts val="180"/>
              </a:spcBef>
            </a:pPr>
            <a:r>
              <a:rPr sz="1600" b="1" spc="-5" dirty="0">
                <a:latin typeface="Arial"/>
                <a:cs typeface="Arial"/>
              </a:rPr>
              <a:t>Heavens and  </a:t>
            </a:r>
            <a:r>
              <a:rPr sz="1600" b="1" dirty="0">
                <a:latin typeface="Arial"/>
                <a:cs typeface="Arial"/>
              </a:rPr>
              <a:t>Earth</a:t>
            </a:r>
            <a:r>
              <a:rPr sz="1600" b="1" spc="-6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Destroyed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1200" b="1" dirty="0">
                <a:latin typeface="Arial"/>
                <a:cs typeface="Arial"/>
              </a:rPr>
              <a:t>II Peter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3:10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74065" y="5875020"/>
            <a:ext cx="1437005" cy="93218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900"/>
              </a:lnSpc>
              <a:spcBef>
                <a:spcPts val="180"/>
              </a:spcBef>
            </a:pPr>
            <a:r>
              <a:rPr sz="1600" b="1" spc="-5" dirty="0">
                <a:latin typeface="Arial"/>
                <a:cs typeface="Arial"/>
              </a:rPr>
              <a:t>New Heaven  and </a:t>
            </a:r>
            <a:r>
              <a:rPr sz="1600" b="1" dirty="0">
                <a:latin typeface="Arial"/>
                <a:cs typeface="Arial"/>
              </a:rPr>
              <a:t>New</a:t>
            </a:r>
            <a:r>
              <a:rPr sz="1600" b="1" spc="-9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Earth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420"/>
              </a:lnSpc>
              <a:spcBef>
                <a:spcPts val="420"/>
              </a:spcBef>
            </a:pPr>
            <a:r>
              <a:rPr sz="1200" b="1" dirty="0">
                <a:latin typeface="Arial"/>
                <a:cs typeface="Arial"/>
              </a:rPr>
              <a:t>II Peter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3:10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420"/>
              </a:lnSpc>
            </a:pPr>
            <a:r>
              <a:rPr sz="1200" b="1" spc="-5" dirty="0">
                <a:latin typeface="Arial"/>
                <a:cs typeface="Arial"/>
              </a:rPr>
              <a:t>Revelation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21:1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671452" y="5001895"/>
            <a:ext cx="1504950" cy="449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910"/>
              </a:lnSpc>
              <a:spcBef>
                <a:spcPts val="100"/>
              </a:spcBef>
            </a:pPr>
            <a:r>
              <a:rPr sz="1600" b="1" spc="-5" dirty="0">
                <a:latin typeface="Arial"/>
                <a:cs typeface="Arial"/>
              </a:rPr>
              <a:t>New</a:t>
            </a:r>
            <a:r>
              <a:rPr sz="1600" b="1" spc="-7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Jerusalem</a:t>
            </a:r>
            <a:endParaRPr sz="1600">
              <a:latin typeface="Arial"/>
              <a:cs typeface="Arial"/>
            </a:endParaRPr>
          </a:p>
          <a:p>
            <a:pPr algn="ctr">
              <a:lnSpc>
                <a:spcPts val="1430"/>
              </a:lnSpc>
            </a:pPr>
            <a:r>
              <a:rPr sz="1200" b="1" spc="-5" dirty="0">
                <a:latin typeface="Arial"/>
                <a:cs typeface="Arial"/>
              </a:rPr>
              <a:t>Revelation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21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204777" y="1210138"/>
            <a:ext cx="2308225" cy="1396365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 marR="5715" indent="228600">
              <a:lnSpc>
                <a:spcPct val="88400"/>
              </a:lnSpc>
              <a:spcBef>
                <a:spcPts val="285"/>
              </a:spcBef>
            </a:pPr>
            <a:r>
              <a:rPr sz="1100" b="1" i="1" dirty="0">
                <a:latin typeface="Arial"/>
                <a:cs typeface="Arial"/>
              </a:rPr>
              <a:t>“In my </a:t>
            </a:r>
            <a:r>
              <a:rPr sz="1100" b="1" i="1" spc="-5" dirty="0">
                <a:latin typeface="Arial"/>
                <a:cs typeface="Arial"/>
              </a:rPr>
              <a:t>Father's </a:t>
            </a:r>
            <a:r>
              <a:rPr sz="1100" b="1" i="1" dirty="0">
                <a:latin typeface="Arial"/>
                <a:cs typeface="Arial"/>
              </a:rPr>
              <a:t>house are  many mansions: if it were not so,</a:t>
            </a:r>
            <a:r>
              <a:rPr sz="1100" b="1" i="1" spc="-12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I  would have </a:t>
            </a:r>
            <a:r>
              <a:rPr sz="1100" b="1" i="1" spc="-5" dirty="0">
                <a:latin typeface="Arial"/>
                <a:cs typeface="Arial"/>
              </a:rPr>
              <a:t>told </a:t>
            </a:r>
            <a:r>
              <a:rPr sz="1100" b="1" i="1" dirty="0">
                <a:latin typeface="Arial"/>
                <a:cs typeface="Arial"/>
              </a:rPr>
              <a:t>you. I go to  prepare a place </a:t>
            </a:r>
            <a:r>
              <a:rPr sz="1100" b="1" i="1" spc="-5" dirty="0">
                <a:latin typeface="Arial"/>
                <a:cs typeface="Arial"/>
              </a:rPr>
              <a:t>for</a:t>
            </a:r>
            <a:r>
              <a:rPr sz="1100" b="1" i="1" spc="-2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you.</a:t>
            </a:r>
            <a:endParaRPr sz="1100">
              <a:latin typeface="Arial"/>
              <a:cs typeface="Arial"/>
            </a:endParaRPr>
          </a:p>
          <a:p>
            <a:pPr marL="12700" marR="5080" indent="222885">
              <a:lnSpc>
                <a:spcPts val="1200"/>
              </a:lnSpc>
              <a:spcBef>
                <a:spcPts val="20"/>
              </a:spcBef>
            </a:pPr>
            <a:r>
              <a:rPr sz="1100" b="1" i="1" dirty="0">
                <a:latin typeface="Arial"/>
                <a:cs typeface="Arial"/>
              </a:rPr>
              <a:t>And if I go and prepare a place  </a:t>
            </a:r>
            <a:r>
              <a:rPr sz="1100" b="1" i="1" spc="-5" dirty="0">
                <a:latin typeface="Arial"/>
                <a:cs typeface="Arial"/>
              </a:rPr>
              <a:t>for </a:t>
            </a:r>
            <a:r>
              <a:rPr sz="1100" b="1" i="1" dirty="0">
                <a:latin typeface="Arial"/>
                <a:cs typeface="Arial"/>
              </a:rPr>
              <a:t>you, I will come again, and  receive you unto myself; </a:t>
            </a:r>
            <a:r>
              <a:rPr sz="1100" b="1" i="1" spc="-5" dirty="0">
                <a:latin typeface="Arial"/>
                <a:cs typeface="Arial"/>
              </a:rPr>
              <a:t>that  </a:t>
            </a:r>
            <a:r>
              <a:rPr sz="1100" b="1" i="1" dirty="0">
                <a:latin typeface="Arial"/>
                <a:cs typeface="Arial"/>
              </a:rPr>
              <a:t>where I am, </a:t>
            </a:r>
            <a:r>
              <a:rPr sz="1100" b="1" i="1" spc="-5" dirty="0">
                <a:latin typeface="Arial"/>
                <a:cs typeface="Arial"/>
              </a:rPr>
              <a:t>there </a:t>
            </a:r>
            <a:r>
              <a:rPr sz="1100" b="1" i="1" dirty="0">
                <a:latin typeface="Arial"/>
                <a:cs typeface="Arial"/>
              </a:rPr>
              <a:t>ye may be</a:t>
            </a:r>
            <a:r>
              <a:rPr sz="1100" b="1" i="1" spc="-60" dirty="0">
                <a:latin typeface="Arial"/>
                <a:cs typeface="Arial"/>
              </a:rPr>
              <a:t> </a:t>
            </a:r>
            <a:r>
              <a:rPr sz="1100" b="1" i="1" spc="-5" dirty="0">
                <a:latin typeface="Arial"/>
                <a:cs typeface="Arial"/>
              </a:rPr>
              <a:t>also.”</a:t>
            </a:r>
            <a:endParaRPr sz="1100">
              <a:latin typeface="Arial"/>
              <a:cs typeface="Arial"/>
            </a:endParaRPr>
          </a:p>
          <a:p>
            <a:pPr marL="1532255">
              <a:lnSpc>
                <a:spcPts val="1120"/>
              </a:lnSpc>
            </a:pPr>
            <a:r>
              <a:rPr sz="1000" b="1" dirty="0">
                <a:latin typeface="Arial"/>
                <a:cs typeface="Arial"/>
              </a:rPr>
              <a:t>John</a:t>
            </a:r>
            <a:r>
              <a:rPr sz="1000" b="1" spc="-4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14:2-3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416040" y="5567507"/>
            <a:ext cx="2349500" cy="1033144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 indent="228600">
              <a:lnSpc>
                <a:spcPts val="1300"/>
              </a:lnSpc>
              <a:spcBef>
                <a:spcPts val="190"/>
              </a:spcBef>
            </a:pPr>
            <a:r>
              <a:rPr sz="1100" b="1" i="1" dirty="0">
                <a:latin typeface="Arial"/>
                <a:cs typeface="Arial"/>
              </a:rPr>
              <a:t>“He which </a:t>
            </a:r>
            <a:r>
              <a:rPr sz="1100" b="1" i="1" spc="-5" dirty="0">
                <a:latin typeface="Arial"/>
                <a:cs typeface="Arial"/>
              </a:rPr>
              <a:t>testifieth these  things saith, Surely </a:t>
            </a:r>
            <a:r>
              <a:rPr sz="1100" b="1" i="1" dirty="0">
                <a:latin typeface="Arial"/>
                <a:cs typeface="Arial"/>
              </a:rPr>
              <a:t>I come </a:t>
            </a:r>
            <a:r>
              <a:rPr sz="1100" b="1" i="1" spc="-10" dirty="0">
                <a:latin typeface="Arial"/>
                <a:cs typeface="Arial"/>
              </a:rPr>
              <a:t>quickly.  </a:t>
            </a:r>
            <a:r>
              <a:rPr sz="1100" b="1" i="1" dirty="0">
                <a:latin typeface="Arial"/>
                <a:cs typeface="Arial"/>
              </a:rPr>
              <a:t>Amen. Even so, come, Lord</a:t>
            </a:r>
            <a:r>
              <a:rPr sz="1100" b="1" i="1" spc="-114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Jesus.</a:t>
            </a:r>
            <a:endParaRPr sz="1100">
              <a:latin typeface="Arial"/>
              <a:cs typeface="Arial"/>
            </a:endParaRPr>
          </a:p>
          <a:p>
            <a:pPr marL="12700" marR="221615" indent="228600">
              <a:lnSpc>
                <a:spcPts val="1300"/>
              </a:lnSpc>
            </a:pPr>
            <a:r>
              <a:rPr sz="1100" b="1" i="1" dirty="0">
                <a:latin typeface="Arial"/>
                <a:cs typeface="Arial"/>
              </a:rPr>
              <a:t>The grace of our Lord</a:t>
            </a:r>
            <a:r>
              <a:rPr sz="1100" b="1" i="1" spc="-11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Jesus  Christ be with you all.</a:t>
            </a:r>
            <a:r>
              <a:rPr sz="1100" b="1" i="1" spc="-12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Amen.”</a:t>
            </a:r>
            <a:endParaRPr sz="1100">
              <a:latin typeface="Arial"/>
              <a:cs typeface="Arial"/>
            </a:endParaRPr>
          </a:p>
          <a:p>
            <a:pPr marL="1120775">
              <a:lnSpc>
                <a:spcPct val="100000"/>
              </a:lnSpc>
              <a:spcBef>
                <a:spcPts val="140"/>
              </a:spcBef>
            </a:pPr>
            <a:r>
              <a:rPr sz="1000" b="1" spc="-5" dirty="0">
                <a:latin typeface="Arial"/>
                <a:cs typeface="Arial"/>
              </a:rPr>
              <a:t>Revelation</a:t>
            </a:r>
            <a:r>
              <a:rPr sz="1000" b="1" spc="-3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22:20-21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3993" y="0"/>
                </a:lnTo>
                <a:lnTo>
                  <a:pt x="9143993" y="6857994"/>
                </a:lnTo>
                <a:lnTo>
                  <a:pt x="0" y="685799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47983" y="947420"/>
            <a:ext cx="549275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5" dirty="0"/>
              <a:t>Exploring </a:t>
            </a:r>
            <a:r>
              <a:rPr sz="4000" spc="175" dirty="0"/>
              <a:t>God’s</a:t>
            </a:r>
            <a:r>
              <a:rPr sz="4000" spc="-70" dirty="0"/>
              <a:t> </a:t>
            </a:r>
            <a:r>
              <a:rPr sz="4000" spc="-20" dirty="0"/>
              <a:t>Word</a:t>
            </a:r>
            <a:endParaRPr sz="4000"/>
          </a:p>
        </p:txBody>
      </p:sp>
      <p:sp>
        <p:nvSpPr>
          <p:cNvPr id="5" name="object 5"/>
          <p:cNvSpPr txBox="1"/>
          <p:nvPr/>
        </p:nvSpPr>
        <p:spPr>
          <a:xfrm>
            <a:off x="6022340" y="1785620"/>
            <a:ext cx="95758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3670" marR="5080" indent="-141605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Arial"/>
                <a:cs typeface="Arial"/>
              </a:rPr>
              <a:t>Home  Bible  </a:t>
            </a:r>
            <a:r>
              <a:rPr sz="2000" spc="-5" dirty="0">
                <a:latin typeface="Arial"/>
                <a:cs typeface="Arial"/>
              </a:rPr>
              <a:t>Study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81990" y="5771832"/>
            <a:ext cx="199136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latin typeface="Arial"/>
                <a:cs typeface="Arial"/>
              </a:rPr>
              <a:t>Lesson</a:t>
            </a:r>
            <a:endParaRPr sz="4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25385" y="5771832"/>
            <a:ext cx="114427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265" dirty="0">
                <a:latin typeface="Arial"/>
                <a:cs typeface="Arial"/>
              </a:rPr>
              <a:t>T</a:t>
            </a:r>
            <a:r>
              <a:rPr sz="4800" dirty="0">
                <a:latin typeface="Arial"/>
                <a:cs typeface="Arial"/>
              </a:rPr>
              <a:t>wo</a:t>
            </a:r>
            <a:endParaRPr sz="4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3993" y="0"/>
                </a:lnTo>
                <a:lnTo>
                  <a:pt x="9143993" y="6857994"/>
                </a:lnTo>
                <a:lnTo>
                  <a:pt x="0" y="685799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87602" y="109220"/>
            <a:ext cx="6573520" cy="1178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5020"/>
              </a:lnSpc>
              <a:spcBef>
                <a:spcPts val="100"/>
              </a:spcBef>
              <a:tabLst>
                <a:tab pos="1481455" algn="l"/>
                <a:tab pos="2429510" algn="l"/>
                <a:tab pos="5096510" algn="l"/>
              </a:tabLst>
            </a:pPr>
            <a:r>
              <a:rPr spc="-5" dirty="0"/>
              <a:t>F</a:t>
            </a:r>
            <a:r>
              <a:rPr dirty="0"/>
              <a:t>r</a:t>
            </a:r>
            <a:r>
              <a:rPr spc="-5" dirty="0"/>
              <a:t>o</a:t>
            </a:r>
            <a:r>
              <a:rPr dirty="0"/>
              <a:t>m	t</a:t>
            </a:r>
            <a:r>
              <a:rPr spc="-5" dirty="0"/>
              <a:t>h</a:t>
            </a:r>
            <a:r>
              <a:rPr dirty="0"/>
              <a:t>e	</a:t>
            </a:r>
            <a:r>
              <a:rPr spc="-5" dirty="0"/>
              <a:t>F</a:t>
            </a:r>
            <a:r>
              <a:rPr dirty="0"/>
              <a:t>a</a:t>
            </a:r>
            <a:r>
              <a:rPr spc="-5" dirty="0"/>
              <a:t>l</a:t>
            </a:r>
            <a:r>
              <a:rPr dirty="0"/>
              <a:t>l</a:t>
            </a:r>
            <a:r>
              <a:rPr spc="-5" dirty="0"/>
              <a:t> </a:t>
            </a:r>
            <a:r>
              <a:rPr dirty="0"/>
              <a:t>to</a:t>
            </a:r>
            <a:r>
              <a:rPr spc="-5" dirty="0"/>
              <a:t> </a:t>
            </a:r>
            <a:r>
              <a:rPr dirty="0"/>
              <a:t>t</a:t>
            </a:r>
            <a:r>
              <a:rPr spc="-5" dirty="0"/>
              <a:t>h</a:t>
            </a:r>
            <a:r>
              <a:rPr dirty="0"/>
              <a:t>e	</a:t>
            </a:r>
            <a:r>
              <a:rPr spc="-5" dirty="0"/>
              <a:t>Floo</a:t>
            </a:r>
            <a:r>
              <a:rPr dirty="0"/>
              <a:t>d</a:t>
            </a:r>
          </a:p>
          <a:p>
            <a:pPr marL="635" algn="ctr">
              <a:lnSpc>
                <a:spcPts val="4060"/>
              </a:lnSpc>
            </a:pPr>
            <a:r>
              <a:rPr sz="3400" b="0" spc="-5" dirty="0">
                <a:latin typeface="Arial"/>
                <a:cs typeface="Arial"/>
              </a:rPr>
              <a:t>The </a:t>
            </a:r>
            <a:r>
              <a:rPr sz="3400" b="0" spc="-35" dirty="0">
                <a:latin typeface="Arial"/>
                <a:cs typeface="Arial"/>
              </a:rPr>
              <a:t>Time </a:t>
            </a:r>
            <a:r>
              <a:rPr sz="3400" b="0" dirty="0">
                <a:latin typeface="Arial"/>
                <a:cs typeface="Arial"/>
              </a:rPr>
              <a:t>of</a:t>
            </a:r>
            <a:r>
              <a:rPr sz="3400" b="0" spc="-55" dirty="0">
                <a:latin typeface="Arial"/>
                <a:cs typeface="Arial"/>
              </a:rPr>
              <a:t> </a:t>
            </a:r>
            <a:r>
              <a:rPr sz="3400" b="0" dirty="0">
                <a:latin typeface="Arial"/>
                <a:cs typeface="Arial"/>
              </a:rPr>
              <a:t>Conscience</a:t>
            </a:r>
            <a:endParaRPr sz="3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32814" y="2787332"/>
            <a:ext cx="38354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-5" dirty="0">
                <a:latin typeface="Arial"/>
                <a:cs typeface="Arial"/>
              </a:rPr>
              <a:t>Abel</a:t>
            </a:r>
            <a:endParaRPr sz="13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34552" y="3466782"/>
            <a:ext cx="38354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-5" dirty="0">
                <a:latin typeface="Arial"/>
                <a:cs typeface="Arial"/>
              </a:rPr>
              <a:t>Cain</a:t>
            </a:r>
            <a:endParaRPr sz="13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6727" y="5832157"/>
            <a:ext cx="129222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-5" dirty="0">
                <a:latin typeface="Arial"/>
                <a:cs typeface="Arial"/>
              </a:rPr>
              <a:t>Proper</a:t>
            </a:r>
            <a:r>
              <a:rPr sz="1300" b="1" spc="-35" dirty="0">
                <a:latin typeface="Arial"/>
                <a:cs typeface="Arial"/>
              </a:rPr>
              <a:t> </a:t>
            </a:r>
            <a:r>
              <a:rPr sz="1300" b="1" spc="-5" dirty="0">
                <a:latin typeface="Arial"/>
                <a:cs typeface="Arial"/>
              </a:rPr>
              <a:t>Sacrifice</a:t>
            </a:r>
            <a:endParaRPr sz="13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88690" y="2492764"/>
            <a:ext cx="2159000" cy="52832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5080" indent="228600">
              <a:lnSpc>
                <a:spcPts val="1200"/>
              </a:lnSpc>
              <a:spcBef>
                <a:spcPts val="375"/>
              </a:spcBef>
            </a:pPr>
            <a:r>
              <a:rPr sz="1200" b="1" i="1" dirty="0">
                <a:latin typeface="Arial"/>
                <a:cs typeface="Arial"/>
              </a:rPr>
              <a:t>“Then began men to call  upon </a:t>
            </a:r>
            <a:r>
              <a:rPr sz="1200" b="1" i="1" spc="-5" dirty="0">
                <a:latin typeface="Arial"/>
                <a:cs typeface="Arial"/>
              </a:rPr>
              <a:t>the </a:t>
            </a:r>
            <a:r>
              <a:rPr sz="1200" b="1" i="1" dirty="0">
                <a:latin typeface="Arial"/>
                <a:cs typeface="Arial"/>
              </a:rPr>
              <a:t>name of </a:t>
            </a:r>
            <a:r>
              <a:rPr sz="1200" b="1" i="1" spc="-5" dirty="0">
                <a:latin typeface="Arial"/>
                <a:cs typeface="Arial"/>
              </a:rPr>
              <a:t>the</a:t>
            </a:r>
            <a:r>
              <a:rPr sz="1200" b="1" i="1" spc="-8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LORD.”</a:t>
            </a:r>
            <a:endParaRPr sz="1200">
              <a:latin typeface="Arial"/>
              <a:cs typeface="Arial"/>
            </a:endParaRPr>
          </a:p>
          <a:p>
            <a:pPr marL="1268095">
              <a:lnSpc>
                <a:spcPts val="1280"/>
              </a:lnSpc>
            </a:pPr>
            <a:r>
              <a:rPr sz="1100" b="1" dirty="0">
                <a:latin typeface="Arial"/>
                <a:cs typeface="Arial"/>
              </a:rPr>
              <a:t>Genesis</a:t>
            </a:r>
            <a:r>
              <a:rPr sz="1100" b="1" spc="-10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4:26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475990" y="5075627"/>
            <a:ext cx="2167255" cy="36576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5080" indent="228600">
              <a:lnSpc>
                <a:spcPts val="1200"/>
              </a:lnSpc>
              <a:spcBef>
                <a:spcPts val="375"/>
              </a:spcBef>
            </a:pPr>
            <a:r>
              <a:rPr sz="1200" b="1" i="1" dirty="0">
                <a:latin typeface="Arial"/>
                <a:cs typeface="Arial"/>
              </a:rPr>
              <a:t>“And </a:t>
            </a:r>
            <a:r>
              <a:rPr sz="1200" b="1" i="1" spc="-5" dirty="0">
                <a:latin typeface="Arial"/>
                <a:cs typeface="Arial"/>
              </a:rPr>
              <a:t>Enoch </a:t>
            </a:r>
            <a:r>
              <a:rPr sz="1200" b="1" i="1" dirty="0">
                <a:latin typeface="Arial"/>
                <a:cs typeface="Arial"/>
              </a:rPr>
              <a:t>walked with  God: and he was not; </a:t>
            </a:r>
            <a:r>
              <a:rPr sz="1200" b="1" i="1" spc="-5" dirty="0">
                <a:latin typeface="Arial"/>
                <a:cs typeface="Arial"/>
              </a:rPr>
              <a:t>for</a:t>
            </a:r>
            <a:r>
              <a:rPr sz="1200" b="1" i="1" spc="-10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God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475990" y="5393127"/>
            <a:ext cx="779145" cy="2139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00" b="1" i="1" spc="-5" dirty="0">
                <a:latin typeface="Arial"/>
                <a:cs typeface="Arial"/>
              </a:rPr>
              <a:t>took</a:t>
            </a:r>
            <a:r>
              <a:rPr sz="1200" b="1" i="1" spc="-6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him.”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785677" y="5410517"/>
            <a:ext cx="88773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latin typeface="Arial"/>
                <a:cs typeface="Arial"/>
              </a:rPr>
              <a:t>Genesis</a:t>
            </a:r>
            <a:r>
              <a:rPr sz="1100" b="1" spc="-7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5:24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527165" y="1853148"/>
            <a:ext cx="2265045" cy="140144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84455" indent="228600">
              <a:lnSpc>
                <a:spcPct val="100000"/>
              </a:lnSpc>
              <a:spcBef>
                <a:spcPts val="130"/>
              </a:spcBef>
            </a:pPr>
            <a:r>
              <a:rPr sz="1000" b="1" i="1" dirty="0">
                <a:latin typeface="Arial"/>
                <a:cs typeface="Arial"/>
              </a:rPr>
              <a:t>“And God saw </a:t>
            </a:r>
            <a:r>
              <a:rPr sz="1000" b="1" i="1" spc="-5" dirty="0">
                <a:latin typeface="Arial"/>
                <a:cs typeface="Arial"/>
              </a:rPr>
              <a:t>that the  </a:t>
            </a:r>
            <a:r>
              <a:rPr sz="1000" b="1" i="1" dirty="0">
                <a:latin typeface="Arial"/>
                <a:cs typeface="Arial"/>
              </a:rPr>
              <a:t>wickedness of man was great in</a:t>
            </a:r>
            <a:r>
              <a:rPr sz="1000" b="1" i="1" spc="-100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the  earth, </a:t>
            </a:r>
            <a:r>
              <a:rPr sz="1000" b="1" i="1" dirty="0">
                <a:latin typeface="Arial"/>
                <a:cs typeface="Arial"/>
              </a:rPr>
              <a:t>and </a:t>
            </a:r>
            <a:r>
              <a:rPr sz="1000" b="1" i="1" spc="-5" dirty="0">
                <a:latin typeface="Arial"/>
                <a:cs typeface="Arial"/>
              </a:rPr>
              <a:t>that </a:t>
            </a:r>
            <a:r>
              <a:rPr sz="1000" b="1" i="1" dirty="0">
                <a:latin typeface="Arial"/>
                <a:cs typeface="Arial"/>
              </a:rPr>
              <a:t>every </a:t>
            </a:r>
            <a:r>
              <a:rPr sz="1000" b="1" i="1" spc="-5" dirty="0">
                <a:latin typeface="Arial"/>
                <a:cs typeface="Arial"/>
              </a:rPr>
              <a:t>imagination </a:t>
            </a:r>
            <a:r>
              <a:rPr sz="1000" b="1" i="1" dirty="0">
                <a:latin typeface="Arial"/>
                <a:cs typeface="Arial"/>
              </a:rPr>
              <a:t>of  </a:t>
            </a:r>
            <a:r>
              <a:rPr sz="1000" b="1" i="1" spc="-5" dirty="0">
                <a:latin typeface="Arial"/>
                <a:cs typeface="Arial"/>
              </a:rPr>
              <a:t>the thoughts </a:t>
            </a:r>
            <a:r>
              <a:rPr sz="1000" b="1" i="1" dirty="0">
                <a:latin typeface="Arial"/>
                <a:cs typeface="Arial"/>
              </a:rPr>
              <a:t>of his heart was only  evil</a:t>
            </a:r>
            <a:r>
              <a:rPr sz="1000" b="1" i="1" spc="-10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continually.</a:t>
            </a:r>
            <a:endParaRPr sz="1000">
              <a:latin typeface="Arial"/>
              <a:cs typeface="Arial"/>
            </a:endParaRPr>
          </a:p>
          <a:p>
            <a:pPr marL="12700" marR="17145" indent="223520">
              <a:lnSpc>
                <a:spcPct val="100000"/>
              </a:lnSpc>
            </a:pPr>
            <a:r>
              <a:rPr sz="1000" b="1" i="1" dirty="0">
                <a:latin typeface="Arial"/>
                <a:cs typeface="Arial"/>
              </a:rPr>
              <a:t>And it repented </a:t>
            </a:r>
            <a:r>
              <a:rPr sz="1000" b="1" i="1" spc="-5" dirty="0">
                <a:latin typeface="Arial"/>
                <a:cs typeface="Arial"/>
              </a:rPr>
              <a:t>the </a:t>
            </a:r>
            <a:r>
              <a:rPr sz="1000" b="1" i="1" dirty="0">
                <a:latin typeface="Arial"/>
                <a:cs typeface="Arial"/>
              </a:rPr>
              <a:t>LORD </a:t>
            </a:r>
            <a:r>
              <a:rPr sz="1000" b="1" i="1" spc="-5" dirty="0">
                <a:latin typeface="Arial"/>
                <a:cs typeface="Arial"/>
              </a:rPr>
              <a:t>that</a:t>
            </a:r>
            <a:r>
              <a:rPr sz="1000" b="1" i="1" spc="-80" dirty="0">
                <a:latin typeface="Arial"/>
                <a:cs typeface="Arial"/>
              </a:rPr>
              <a:t> </a:t>
            </a:r>
            <a:r>
              <a:rPr sz="1000" b="1" i="1" dirty="0">
                <a:latin typeface="Arial"/>
                <a:cs typeface="Arial"/>
              </a:rPr>
              <a:t>he  had made man on </a:t>
            </a:r>
            <a:r>
              <a:rPr sz="1000" b="1" i="1" spc="-5" dirty="0">
                <a:latin typeface="Arial"/>
                <a:cs typeface="Arial"/>
              </a:rPr>
              <a:t>the earth, </a:t>
            </a:r>
            <a:r>
              <a:rPr sz="1000" b="1" i="1" dirty="0">
                <a:latin typeface="Arial"/>
                <a:cs typeface="Arial"/>
              </a:rPr>
              <a:t>and it  grieved him at his</a:t>
            </a:r>
            <a:r>
              <a:rPr sz="1000" b="1" i="1" spc="-25" dirty="0">
                <a:latin typeface="Arial"/>
                <a:cs typeface="Arial"/>
              </a:rPr>
              <a:t> </a:t>
            </a:r>
            <a:r>
              <a:rPr sz="1000" b="1" i="1" dirty="0">
                <a:latin typeface="Arial"/>
                <a:cs typeface="Arial"/>
              </a:rPr>
              <a:t>heart.”</a:t>
            </a:r>
            <a:endParaRPr sz="1000">
              <a:latin typeface="Arial"/>
              <a:cs typeface="Arial"/>
            </a:endParaRPr>
          </a:p>
          <a:p>
            <a:pPr marL="1425575">
              <a:lnSpc>
                <a:spcPct val="100000"/>
              </a:lnSpc>
            </a:pPr>
            <a:r>
              <a:rPr sz="1000" b="1" dirty="0">
                <a:latin typeface="Arial"/>
                <a:cs typeface="Arial"/>
              </a:rPr>
              <a:t>Genesis</a:t>
            </a:r>
            <a:r>
              <a:rPr sz="1000" b="1" spc="-7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6:5-6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571615" y="6160280"/>
            <a:ext cx="2259330" cy="49085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69850" indent="228600">
              <a:lnSpc>
                <a:spcPts val="1110"/>
              </a:lnSpc>
              <a:spcBef>
                <a:spcPts val="345"/>
              </a:spcBef>
            </a:pPr>
            <a:r>
              <a:rPr sz="1100" b="1" i="1" dirty="0">
                <a:latin typeface="Arial"/>
                <a:cs typeface="Arial"/>
              </a:rPr>
              <a:t>“But Noah </a:t>
            </a:r>
            <a:r>
              <a:rPr sz="1100" b="1" i="1" spc="-5" dirty="0">
                <a:latin typeface="Arial"/>
                <a:cs typeface="Arial"/>
              </a:rPr>
              <a:t>found </a:t>
            </a:r>
            <a:r>
              <a:rPr sz="1100" b="1" i="1" dirty="0">
                <a:latin typeface="Arial"/>
                <a:cs typeface="Arial"/>
              </a:rPr>
              <a:t>grace in</a:t>
            </a:r>
            <a:r>
              <a:rPr sz="1100" b="1" i="1" spc="-85" dirty="0">
                <a:latin typeface="Arial"/>
                <a:cs typeface="Arial"/>
              </a:rPr>
              <a:t> </a:t>
            </a:r>
            <a:r>
              <a:rPr sz="1100" b="1" i="1" spc="-5" dirty="0">
                <a:latin typeface="Arial"/>
                <a:cs typeface="Arial"/>
              </a:rPr>
              <a:t>the  </a:t>
            </a:r>
            <a:r>
              <a:rPr sz="1100" b="1" i="1" dirty="0">
                <a:latin typeface="Arial"/>
                <a:cs typeface="Arial"/>
              </a:rPr>
              <a:t>eyes of </a:t>
            </a:r>
            <a:r>
              <a:rPr sz="1100" b="1" i="1" spc="-5" dirty="0">
                <a:latin typeface="Arial"/>
                <a:cs typeface="Arial"/>
              </a:rPr>
              <a:t>the</a:t>
            </a:r>
            <a:r>
              <a:rPr sz="1100" b="1" i="1" spc="-2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LORD.”</a:t>
            </a:r>
            <a:endParaRPr sz="1100">
              <a:latin typeface="Arial"/>
              <a:cs typeface="Arial"/>
            </a:endParaRPr>
          </a:p>
          <a:p>
            <a:pPr marL="1511300">
              <a:lnSpc>
                <a:spcPts val="1200"/>
              </a:lnSpc>
            </a:pPr>
            <a:r>
              <a:rPr sz="1000" b="1" dirty="0">
                <a:latin typeface="Arial"/>
                <a:cs typeface="Arial"/>
              </a:rPr>
              <a:t>Genesis</a:t>
            </a:r>
            <a:r>
              <a:rPr sz="1000" b="1" spc="-5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6:8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34948" y="6390957"/>
            <a:ext cx="1910080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7040">
              <a:lnSpc>
                <a:spcPts val="1440"/>
              </a:lnSpc>
              <a:spcBef>
                <a:spcPts val="100"/>
              </a:spcBef>
            </a:pPr>
            <a:r>
              <a:rPr sz="1300" b="1" spc="-5" dirty="0">
                <a:latin typeface="Arial"/>
                <a:cs typeface="Arial"/>
              </a:rPr>
              <a:t>Improper</a:t>
            </a:r>
            <a:r>
              <a:rPr sz="1300" b="1" spc="-30" dirty="0">
                <a:latin typeface="Arial"/>
                <a:cs typeface="Arial"/>
              </a:rPr>
              <a:t> </a:t>
            </a:r>
            <a:r>
              <a:rPr sz="1300" b="1" spc="-5" dirty="0">
                <a:latin typeface="Arial"/>
                <a:cs typeface="Arial"/>
              </a:rPr>
              <a:t>Sacrifice</a:t>
            </a:r>
            <a:endParaRPr sz="1300">
              <a:latin typeface="Arial"/>
              <a:cs typeface="Arial"/>
            </a:endParaRPr>
          </a:p>
          <a:p>
            <a:pPr marL="12700">
              <a:lnSpc>
                <a:spcPts val="1320"/>
              </a:lnSpc>
            </a:pPr>
            <a:r>
              <a:rPr sz="1200" b="1" dirty="0">
                <a:latin typeface="Arial"/>
                <a:cs typeface="Arial"/>
              </a:rPr>
              <a:t>Genesis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4:3-7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7848</Words>
  <Application>Microsoft Office PowerPoint</Application>
  <PresentationFormat>On-screen Show (4:3)</PresentationFormat>
  <Paragraphs>1253</Paragraphs>
  <Slides>74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5" baseType="lpstr">
      <vt:lpstr>Office Theme</vt:lpstr>
      <vt:lpstr>Exploring God’s Word</vt:lpstr>
      <vt:lpstr>Exploring God’s Word</vt:lpstr>
      <vt:lpstr>Introduction to the Old Testament</vt:lpstr>
      <vt:lpstr>Books of the Old Testament</vt:lpstr>
      <vt:lpstr>In the Beginning God</vt:lpstr>
      <vt:lpstr>Power of Choice</vt:lpstr>
      <vt:lpstr>The First Judgment</vt:lpstr>
      <vt:lpstr>Exploring God’s Word</vt:lpstr>
      <vt:lpstr>From the Fall to the Flood The Time of Conscience</vt:lpstr>
      <vt:lpstr>The Righteous Family Preserved</vt:lpstr>
      <vt:lpstr>Mankind Judged</vt:lpstr>
      <vt:lpstr>Exploring God’s Word</vt:lpstr>
      <vt:lpstr>The Origin of Languages/ The Beginning of Nations</vt:lpstr>
      <vt:lpstr>The Chosen Nation</vt:lpstr>
      <vt:lpstr>The Chosen Nation</vt:lpstr>
      <vt:lpstr>The Chosen Nation</vt:lpstr>
      <vt:lpstr>Exploring God’s Word</vt:lpstr>
      <vt:lpstr>The Exodus</vt:lpstr>
      <vt:lpstr>Israel at Sinai The Time of the Law</vt:lpstr>
      <vt:lpstr>The Tabernacle Man’s Approach to God</vt:lpstr>
      <vt:lpstr>The Altar of Sacrifice</vt:lpstr>
      <vt:lpstr>The Laver of Water</vt:lpstr>
      <vt:lpstr>The Holy Place (The Place of Worship)</vt:lpstr>
      <vt:lpstr>The Holy of Holies (Beyond the Veil)</vt:lpstr>
      <vt:lpstr>From the Tabernacle to the Cross</vt:lpstr>
      <vt:lpstr>Exploring God’s Word</vt:lpstr>
      <vt:lpstr>The Land of Promise</vt:lpstr>
      <vt:lpstr>The United Kingdom</vt:lpstr>
      <vt:lpstr>Assyrian  Captivity  721 B.C.</vt:lpstr>
      <vt:lpstr>The Return to Jerusalem</vt:lpstr>
      <vt:lpstr>Exploring God’s Word</vt:lpstr>
      <vt:lpstr>Introduction to the  New Testament</vt:lpstr>
      <vt:lpstr>John the Baptist</vt:lpstr>
      <vt:lpstr>The Birth of Jesus Christ</vt:lpstr>
      <vt:lpstr>Prophecies Concerning Jesus Christ</vt:lpstr>
      <vt:lpstr>The Miracles of Jesus Christ</vt:lpstr>
      <vt:lpstr>Exploring God’s Word</vt:lpstr>
      <vt:lpstr>Jesus Teaches the New Birth</vt:lpstr>
      <vt:lpstr>Jesus Teaches the Parables</vt:lpstr>
      <vt:lpstr>The Road to Calvary</vt:lpstr>
      <vt:lpstr>Christ Died for Us</vt:lpstr>
      <vt:lpstr>Christ Lives</vt:lpstr>
      <vt:lpstr>The Great Commission</vt:lpstr>
      <vt:lpstr>The Mighty God In Christ</vt:lpstr>
      <vt:lpstr>Exploring God’s Word</vt:lpstr>
      <vt:lpstr>The Birth of the Church</vt:lpstr>
      <vt:lpstr>Peter Preaches Christ God’s Plan for Us</vt:lpstr>
      <vt:lpstr>Repentance</vt:lpstr>
      <vt:lpstr>Buried with Him in Baptism</vt:lpstr>
      <vt:lpstr>Have You Received the  Holy Ghost?</vt:lpstr>
      <vt:lpstr>The Evidence of the Holy Ghost</vt:lpstr>
      <vt:lpstr>The Power of the Holy Ghost</vt:lpstr>
      <vt:lpstr>Exploring God’s Word</vt:lpstr>
      <vt:lpstr>The Gifts of the Spirit I Corinthians 12:1-10</vt:lpstr>
      <vt:lpstr>From the Old Man  to the New Man</vt:lpstr>
      <vt:lpstr>The Beauty of Holiness</vt:lpstr>
      <vt:lpstr>Exploring God’s Word</vt:lpstr>
      <vt:lpstr>The New Testament Church</vt:lpstr>
      <vt:lpstr>Persecution of the Church</vt:lpstr>
      <vt:lpstr>The Gospel to the Gentiles / Peter</vt:lpstr>
      <vt:lpstr>The Gospel to the Gentiles / Paul</vt:lpstr>
      <vt:lpstr>Exploring God’s Word</vt:lpstr>
      <vt:lpstr>The Destruction of Jerusalem</vt:lpstr>
      <vt:lpstr>The Jewish Return to Palestine</vt:lpstr>
      <vt:lpstr>The Times of the Gentiles</vt:lpstr>
      <vt:lpstr>Signs of the End Time</vt:lpstr>
      <vt:lpstr>Jesus Comes for His Church</vt:lpstr>
      <vt:lpstr>Exploring God’s Word</vt:lpstr>
      <vt:lpstr>The Tribulation</vt:lpstr>
      <vt:lpstr>The Reign of the Antichrist</vt:lpstr>
      <vt:lpstr>The Battle of Armageddon</vt:lpstr>
      <vt:lpstr>The Return of Christ and the Millennium</vt:lpstr>
      <vt:lpstr>The Great White Throne Judgment</vt:lpstr>
      <vt:lpstr>Time Ends – Then Eternity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Exploring God’s Word</dc:title>
  <cp:lastModifiedBy>Hinds</cp:lastModifiedBy>
  <cp:revision>1</cp:revision>
  <dcterms:created xsi:type="dcterms:W3CDTF">2021-03-07T05:46:55Z</dcterms:created>
  <dcterms:modified xsi:type="dcterms:W3CDTF">2021-03-07T05:51:27Z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2021-03-07T00:00:00Z</vt:filetime>
  </property>
</Properties>
</file>